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McNeece" userId="3db4d66472f21c33" providerId="LiveId" clId="{B9F28B7D-815A-4919-9209-DF5345F2DEEE}"/>
    <pc:docChg chg="undo custSel addSld modSld sldOrd">
      <pc:chgData name="Sara McNeece" userId="3db4d66472f21c33" providerId="LiveId" clId="{B9F28B7D-815A-4919-9209-DF5345F2DEEE}" dt="2022-05-30T15:26:59.772" v="4316" actId="20577"/>
      <pc:docMkLst>
        <pc:docMk/>
      </pc:docMkLst>
      <pc:sldChg chg="modSp mod">
        <pc:chgData name="Sara McNeece" userId="3db4d66472f21c33" providerId="LiveId" clId="{B9F28B7D-815A-4919-9209-DF5345F2DEEE}" dt="2022-05-30T03:45:16.693" v="2676" actId="14861"/>
        <pc:sldMkLst>
          <pc:docMk/>
          <pc:sldMk cId="3518374675" sldId="256"/>
        </pc:sldMkLst>
        <pc:picChg chg="mod">
          <ac:chgData name="Sara McNeece" userId="3db4d66472f21c33" providerId="LiveId" clId="{B9F28B7D-815A-4919-9209-DF5345F2DEEE}" dt="2022-05-30T03:45:16.693" v="2676" actId="14861"/>
          <ac:picMkLst>
            <pc:docMk/>
            <pc:sldMk cId="3518374675" sldId="256"/>
            <ac:picMk id="4" creationId="{FCF6E2FE-9302-E4A6-F753-F4B9602A992B}"/>
          </ac:picMkLst>
        </pc:picChg>
      </pc:sldChg>
      <pc:sldChg chg="modSp mod">
        <pc:chgData name="Sara McNeece" userId="3db4d66472f21c33" providerId="LiveId" clId="{B9F28B7D-815A-4919-9209-DF5345F2DEEE}" dt="2022-05-30T03:46:16.720" v="2698" actId="14861"/>
        <pc:sldMkLst>
          <pc:docMk/>
          <pc:sldMk cId="899120816" sldId="257"/>
        </pc:sldMkLst>
        <pc:spChg chg="mod">
          <ac:chgData name="Sara McNeece" userId="3db4d66472f21c33" providerId="LiveId" clId="{B9F28B7D-815A-4919-9209-DF5345F2DEEE}" dt="2022-05-30T03:10:51.345" v="179" actId="5793"/>
          <ac:spMkLst>
            <pc:docMk/>
            <pc:sldMk cId="899120816" sldId="257"/>
            <ac:spMk id="3" creationId="{5B6586E5-AA23-C6DA-94B0-4ED6775BD6D8}"/>
          </ac:spMkLst>
        </pc:spChg>
        <pc:picChg chg="mod">
          <ac:chgData name="Sara McNeece" userId="3db4d66472f21c33" providerId="LiveId" clId="{B9F28B7D-815A-4919-9209-DF5345F2DEEE}" dt="2022-05-30T03:46:16.720" v="2698" actId="14861"/>
          <ac:picMkLst>
            <pc:docMk/>
            <pc:sldMk cId="899120816" sldId="257"/>
            <ac:picMk id="4" creationId="{0A529F1D-BC14-B119-D22C-59494BF131FB}"/>
          </ac:picMkLst>
        </pc:picChg>
      </pc:sldChg>
      <pc:sldChg chg="addSp modSp new mod">
        <pc:chgData name="Sara McNeece" userId="3db4d66472f21c33" providerId="LiveId" clId="{B9F28B7D-815A-4919-9209-DF5345F2DEEE}" dt="2022-05-30T04:20:14.631" v="4165" actId="14861"/>
        <pc:sldMkLst>
          <pc:docMk/>
          <pc:sldMk cId="819047803" sldId="258"/>
        </pc:sldMkLst>
        <pc:spChg chg="mod">
          <ac:chgData name="Sara McNeece" userId="3db4d66472f21c33" providerId="LiveId" clId="{B9F28B7D-815A-4919-9209-DF5345F2DEEE}" dt="2022-05-30T03:09:15.197" v="21" actId="20577"/>
          <ac:spMkLst>
            <pc:docMk/>
            <pc:sldMk cId="819047803" sldId="258"/>
            <ac:spMk id="2" creationId="{11435690-3C80-67F2-1DE7-24A427E75C80}"/>
          </ac:spMkLst>
        </pc:spChg>
        <pc:spChg chg="mod">
          <ac:chgData name="Sara McNeece" userId="3db4d66472f21c33" providerId="LiveId" clId="{B9F28B7D-815A-4919-9209-DF5345F2DEEE}" dt="2022-05-30T03:11:37.941" v="245" actId="313"/>
          <ac:spMkLst>
            <pc:docMk/>
            <pc:sldMk cId="819047803" sldId="258"/>
            <ac:spMk id="3" creationId="{AF43DDEA-F7DD-FC7A-F2FC-58105F178C0C}"/>
          </ac:spMkLst>
        </pc:spChg>
        <pc:picChg chg="add mod">
          <ac:chgData name="Sara McNeece" userId="3db4d66472f21c33" providerId="LiveId" clId="{B9F28B7D-815A-4919-9209-DF5345F2DEEE}" dt="2022-05-30T04:20:14.631" v="4165" actId="14861"/>
          <ac:picMkLst>
            <pc:docMk/>
            <pc:sldMk cId="819047803" sldId="258"/>
            <ac:picMk id="1026" creationId="{E3640EE0-5599-B10D-F699-652C82FB97B1}"/>
          </ac:picMkLst>
        </pc:picChg>
      </pc:sldChg>
      <pc:sldChg chg="addSp modSp new mod">
        <pc:chgData name="Sara McNeece" userId="3db4d66472f21c33" providerId="LiveId" clId="{B9F28B7D-815A-4919-9209-DF5345F2DEEE}" dt="2022-05-30T04:22:52.383" v="4217" actId="1076"/>
        <pc:sldMkLst>
          <pc:docMk/>
          <pc:sldMk cId="81270903" sldId="259"/>
        </pc:sldMkLst>
        <pc:spChg chg="mod">
          <ac:chgData name="Sara McNeece" userId="3db4d66472f21c33" providerId="LiveId" clId="{B9F28B7D-815A-4919-9209-DF5345F2DEEE}" dt="2022-05-30T03:17:54.799" v="903" actId="20577"/>
          <ac:spMkLst>
            <pc:docMk/>
            <pc:sldMk cId="81270903" sldId="259"/>
            <ac:spMk id="2" creationId="{64795D39-B20D-9FE5-FCC1-39305D34E1C6}"/>
          </ac:spMkLst>
        </pc:spChg>
        <pc:spChg chg="mod">
          <ac:chgData name="Sara McNeece" userId="3db4d66472f21c33" providerId="LiveId" clId="{B9F28B7D-815A-4919-9209-DF5345F2DEEE}" dt="2022-05-30T03:16:00.650" v="752" actId="113"/>
          <ac:spMkLst>
            <pc:docMk/>
            <pc:sldMk cId="81270903" sldId="259"/>
            <ac:spMk id="3" creationId="{E9438595-599C-B6BF-E91A-0057E3FB8542}"/>
          </ac:spMkLst>
        </pc:spChg>
        <pc:picChg chg="add mod">
          <ac:chgData name="Sara McNeece" userId="3db4d66472f21c33" providerId="LiveId" clId="{B9F28B7D-815A-4919-9209-DF5345F2DEEE}" dt="2022-05-30T04:22:52.383" v="4217" actId="1076"/>
          <ac:picMkLst>
            <pc:docMk/>
            <pc:sldMk cId="81270903" sldId="259"/>
            <ac:picMk id="2050" creationId="{BF9433DB-F081-7A52-3ED8-EA37BEE8B5E9}"/>
          </ac:picMkLst>
        </pc:picChg>
      </pc:sldChg>
      <pc:sldChg chg="modSp new mod">
        <pc:chgData name="Sara McNeece" userId="3db4d66472f21c33" providerId="LiveId" clId="{B9F28B7D-815A-4919-9209-DF5345F2DEEE}" dt="2022-05-30T03:17:27.131" v="887" actId="20577"/>
        <pc:sldMkLst>
          <pc:docMk/>
          <pc:sldMk cId="707272057" sldId="260"/>
        </pc:sldMkLst>
        <pc:spChg chg="mod">
          <ac:chgData name="Sara McNeece" userId="3db4d66472f21c33" providerId="LiveId" clId="{B9F28B7D-815A-4919-9209-DF5345F2DEEE}" dt="2022-05-30T03:16:13.891" v="766" actId="20577"/>
          <ac:spMkLst>
            <pc:docMk/>
            <pc:sldMk cId="707272057" sldId="260"/>
            <ac:spMk id="2" creationId="{8310F087-44F3-09E7-20A0-7E828044E459}"/>
          </ac:spMkLst>
        </pc:spChg>
        <pc:spChg chg="mod">
          <ac:chgData name="Sara McNeece" userId="3db4d66472f21c33" providerId="LiveId" clId="{B9F28B7D-815A-4919-9209-DF5345F2DEEE}" dt="2022-05-30T03:17:27.131" v="887" actId="20577"/>
          <ac:spMkLst>
            <pc:docMk/>
            <pc:sldMk cId="707272057" sldId="260"/>
            <ac:spMk id="3" creationId="{03F637A4-5489-CDED-9010-2BD289B157EF}"/>
          </ac:spMkLst>
        </pc:spChg>
      </pc:sldChg>
      <pc:sldChg chg="addSp modSp new mod">
        <pc:chgData name="Sara McNeece" userId="3db4d66472f21c33" providerId="LiveId" clId="{B9F28B7D-815A-4919-9209-DF5345F2DEEE}" dt="2022-05-30T04:30:54.895" v="4286" actId="20577"/>
        <pc:sldMkLst>
          <pc:docMk/>
          <pc:sldMk cId="3547729669" sldId="261"/>
        </pc:sldMkLst>
        <pc:spChg chg="mod">
          <ac:chgData name="Sara McNeece" userId="3db4d66472f21c33" providerId="LiveId" clId="{B9F28B7D-815A-4919-9209-DF5345F2DEEE}" dt="2022-05-30T03:18:04.961" v="907" actId="20577"/>
          <ac:spMkLst>
            <pc:docMk/>
            <pc:sldMk cId="3547729669" sldId="261"/>
            <ac:spMk id="2" creationId="{57473A39-1E35-1214-449E-34BF55198CE2}"/>
          </ac:spMkLst>
        </pc:spChg>
        <pc:spChg chg="mod">
          <ac:chgData name="Sara McNeece" userId="3db4d66472f21c33" providerId="LiveId" clId="{B9F28B7D-815A-4919-9209-DF5345F2DEEE}" dt="2022-05-30T04:30:54.895" v="4286" actId="20577"/>
          <ac:spMkLst>
            <pc:docMk/>
            <pc:sldMk cId="3547729669" sldId="261"/>
            <ac:spMk id="3" creationId="{12E25450-CE8D-7DE9-5936-E3977B388766}"/>
          </ac:spMkLst>
        </pc:spChg>
        <pc:picChg chg="add mod">
          <ac:chgData name="Sara McNeece" userId="3db4d66472f21c33" providerId="LiveId" clId="{B9F28B7D-815A-4919-9209-DF5345F2DEEE}" dt="2022-05-30T04:23:42.498" v="4229" actId="14861"/>
          <ac:picMkLst>
            <pc:docMk/>
            <pc:sldMk cId="3547729669" sldId="261"/>
            <ac:picMk id="4" creationId="{97582CB2-792B-387E-2207-0B2DA27ED710}"/>
          </ac:picMkLst>
        </pc:picChg>
      </pc:sldChg>
      <pc:sldChg chg="modSp new mod">
        <pc:chgData name="Sara McNeece" userId="3db4d66472f21c33" providerId="LiveId" clId="{B9F28B7D-815A-4919-9209-DF5345F2DEEE}" dt="2022-05-30T03:24:30.966" v="1311" actId="5793"/>
        <pc:sldMkLst>
          <pc:docMk/>
          <pc:sldMk cId="3796832628" sldId="262"/>
        </pc:sldMkLst>
        <pc:spChg chg="mod">
          <ac:chgData name="Sara McNeece" userId="3db4d66472f21c33" providerId="LiveId" clId="{B9F28B7D-815A-4919-9209-DF5345F2DEEE}" dt="2022-05-30T03:22:48.262" v="1268" actId="20577"/>
          <ac:spMkLst>
            <pc:docMk/>
            <pc:sldMk cId="3796832628" sldId="262"/>
            <ac:spMk id="2" creationId="{1EBD3679-65F9-65B0-B3C6-6B0E27B619B4}"/>
          </ac:spMkLst>
        </pc:spChg>
        <pc:spChg chg="mod">
          <ac:chgData name="Sara McNeece" userId="3db4d66472f21c33" providerId="LiveId" clId="{B9F28B7D-815A-4919-9209-DF5345F2DEEE}" dt="2022-05-30T03:24:30.966" v="1311" actId="5793"/>
          <ac:spMkLst>
            <pc:docMk/>
            <pc:sldMk cId="3796832628" sldId="262"/>
            <ac:spMk id="3" creationId="{EC7E5091-D533-879B-BE42-76CA93A14831}"/>
          </ac:spMkLst>
        </pc:spChg>
      </pc:sldChg>
      <pc:sldChg chg="addSp modSp new mod">
        <pc:chgData name="Sara McNeece" userId="3db4d66472f21c33" providerId="LiveId" clId="{B9F28B7D-815A-4919-9209-DF5345F2DEEE}" dt="2022-05-30T04:24:41.709" v="4240" actId="14861"/>
        <pc:sldMkLst>
          <pc:docMk/>
          <pc:sldMk cId="2805933375" sldId="263"/>
        </pc:sldMkLst>
        <pc:spChg chg="mod">
          <ac:chgData name="Sara McNeece" userId="3db4d66472f21c33" providerId="LiveId" clId="{B9F28B7D-815A-4919-9209-DF5345F2DEEE}" dt="2022-05-30T03:25:17.252" v="1339" actId="20577"/>
          <ac:spMkLst>
            <pc:docMk/>
            <pc:sldMk cId="2805933375" sldId="263"/>
            <ac:spMk id="2" creationId="{BE682B8F-BCD5-DB0C-BD85-6CECAB5FF528}"/>
          </ac:spMkLst>
        </pc:spChg>
        <pc:spChg chg="mod">
          <ac:chgData name="Sara McNeece" userId="3db4d66472f21c33" providerId="LiveId" clId="{B9F28B7D-815A-4919-9209-DF5345F2DEEE}" dt="2022-05-30T03:34:45.843" v="1610" actId="255"/>
          <ac:spMkLst>
            <pc:docMk/>
            <pc:sldMk cId="2805933375" sldId="263"/>
            <ac:spMk id="3" creationId="{D95A0734-1C99-CB15-698A-31BB02B8507D}"/>
          </ac:spMkLst>
        </pc:spChg>
        <pc:picChg chg="add mod">
          <ac:chgData name="Sara McNeece" userId="3db4d66472f21c33" providerId="LiveId" clId="{B9F28B7D-815A-4919-9209-DF5345F2DEEE}" dt="2022-05-30T04:24:41.709" v="4240" actId="14861"/>
          <ac:picMkLst>
            <pc:docMk/>
            <pc:sldMk cId="2805933375" sldId="263"/>
            <ac:picMk id="4" creationId="{7AD0AF7B-68E9-FDF6-EF29-5202CB1D5CCF}"/>
          </ac:picMkLst>
        </pc:picChg>
      </pc:sldChg>
      <pc:sldChg chg="addSp modSp new mod ord">
        <pc:chgData name="Sara McNeece" userId="3db4d66472f21c33" providerId="LiveId" clId="{B9F28B7D-815A-4919-9209-DF5345F2DEEE}" dt="2022-05-30T04:32:30.602" v="4295" actId="14861"/>
        <pc:sldMkLst>
          <pc:docMk/>
          <pc:sldMk cId="143887780" sldId="264"/>
        </pc:sldMkLst>
        <pc:spChg chg="mod">
          <ac:chgData name="Sara McNeece" userId="3db4d66472f21c33" providerId="LiveId" clId="{B9F28B7D-815A-4919-9209-DF5345F2DEEE}" dt="2022-05-30T03:35:02.658" v="1626" actId="20577"/>
          <ac:spMkLst>
            <pc:docMk/>
            <pc:sldMk cId="143887780" sldId="264"/>
            <ac:spMk id="2" creationId="{8EECC866-E674-1844-F033-B01ADAF781DC}"/>
          </ac:spMkLst>
        </pc:spChg>
        <pc:spChg chg="mod">
          <ac:chgData name="Sara McNeece" userId="3db4d66472f21c33" providerId="LiveId" clId="{B9F28B7D-815A-4919-9209-DF5345F2DEEE}" dt="2022-05-30T03:36:17.496" v="1795" actId="20577"/>
          <ac:spMkLst>
            <pc:docMk/>
            <pc:sldMk cId="143887780" sldId="264"/>
            <ac:spMk id="3" creationId="{EE245659-C7F6-7D18-4DC1-84EE716CCE97}"/>
          </ac:spMkLst>
        </pc:spChg>
        <pc:picChg chg="add mod">
          <ac:chgData name="Sara McNeece" userId="3db4d66472f21c33" providerId="LiveId" clId="{B9F28B7D-815A-4919-9209-DF5345F2DEEE}" dt="2022-05-30T04:32:30.602" v="4295" actId="14861"/>
          <ac:picMkLst>
            <pc:docMk/>
            <pc:sldMk cId="143887780" sldId="264"/>
            <ac:picMk id="4" creationId="{173381AF-B6CB-0017-0706-EA59891B03DE}"/>
          </ac:picMkLst>
        </pc:picChg>
      </pc:sldChg>
      <pc:sldChg chg="addSp modSp new mod">
        <pc:chgData name="Sara McNeece" userId="3db4d66472f21c33" providerId="LiveId" clId="{B9F28B7D-815A-4919-9209-DF5345F2DEEE}" dt="2022-05-30T04:33:12.823" v="4311" actId="14861"/>
        <pc:sldMkLst>
          <pc:docMk/>
          <pc:sldMk cId="3009293974" sldId="265"/>
        </pc:sldMkLst>
        <pc:spChg chg="mod">
          <ac:chgData name="Sara McNeece" userId="3db4d66472f21c33" providerId="LiveId" clId="{B9F28B7D-815A-4919-9209-DF5345F2DEEE}" dt="2022-05-30T03:36:37.414" v="1809" actId="20577"/>
          <ac:spMkLst>
            <pc:docMk/>
            <pc:sldMk cId="3009293974" sldId="265"/>
            <ac:spMk id="2" creationId="{AE0C3AE0-8F23-AE53-0EE8-D11A2E1EBB38}"/>
          </ac:spMkLst>
        </pc:spChg>
        <pc:spChg chg="mod">
          <ac:chgData name="Sara McNeece" userId="3db4d66472f21c33" providerId="LiveId" clId="{B9F28B7D-815A-4919-9209-DF5345F2DEEE}" dt="2022-05-30T03:38:02.679" v="2003" actId="20577"/>
          <ac:spMkLst>
            <pc:docMk/>
            <pc:sldMk cId="3009293974" sldId="265"/>
            <ac:spMk id="3" creationId="{804B8DFB-B047-63E2-9932-2984336C6C0D}"/>
          </ac:spMkLst>
        </pc:spChg>
        <pc:picChg chg="add mod">
          <ac:chgData name="Sara McNeece" userId="3db4d66472f21c33" providerId="LiveId" clId="{B9F28B7D-815A-4919-9209-DF5345F2DEEE}" dt="2022-05-30T04:33:12.823" v="4311" actId="14861"/>
          <ac:picMkLst>
            <pc:docMk/>
            <pc:sldMk cId="3009293974" sldId="265"/>
            <ac:picMk id="4" creationId="{460CD956-67CF-A370-D273-AD924E8735DE}"/>
          </ac:picMkLst>
        </pc:picChg>
      </pc:sldChg>
      <pc:sldChg chg="modSp new mod">
        <pc:chgData name="Sara McNeece" userId="3db4d66472f21c33" providerId="LiveId" clId="{B9F28B7D-815A-4919-9209-DF5345F2DEEE}" dt="2022-05-30T03:41:25.975" v="2300" actId="313"/>
        <pc:sldMkLst>
          <pc:docMk/>
          <pc:sldMk cId="3041006294" sldId="266"/>
        </pc:sldMkLst>
        <pc:spChg chg="mod">
          <ac:chgData name="Sara McNeece" userId="3db4d66472f21c33" providerId="LiveId" clId="{B9F28B7D-815A-4919-9209-DF5345F2DEEE}" dt="2022-05-30T03:38:20.423" v="2020" actId="20577"/>
          <ac:spMkLst>
            <pc:docMk/>
            <pc:sldMk cId="3041006294" sldId="266"/>
            <ac:spMk id="2" creationId="{956AEA91-97BB-A8B3-814A-CF1FE3019C9A}"/>
          </ac:spMkLst>
        </pc:spChg>
        <pc:spChg chg="mod">
          <ac:chgData name="Sara McNeece" userId="3db4d66472f21c33" providerId="LiveId" clId="{B9F28B7D-815A-4919-9209-DF5345F2DEEE}" dt="2022-05-30T03:41:25.975" v="2300" actId="313"/>
          <ac:spMkLst>
            <pc:docMk/>
            <pc:sldMk cId="3041006294" sldId="266"/>
            <ac:spMk id="3" creationId="{C69B1EE7-6DC7-FD9B-6DB1-AC2D0FF0D6B6}"/>
          </ac:spMkLst>
        </pc:spChg>
      </pc:sldChg>
      <pc:sldChg chg="addSp modSp new mod">
        <pc:chgData name="Sara McNeece" userId="3db4d66472f21c33" providerId="LiveId" clId="{B9F28B7D-815A-4919-9209-DF5345F2DEEE}" dt="2022-05-30T15:26:59.772" v="4316" actId="20577"/>
        <pc:sldMkLst>
          <pc:docMk/>
          <pc:sldMk cId="3806040977" sldId="267"/>
        </pc:sldMkLst>
        <pc:spChg chg="mod">
          <ac:chgData name="Sara McNeece" userId="3db4d66472f21c33" providerId="LiveId" clId="{B9F28B7D-815A-4919-9209-DF5345F2DEEE}" dt="2022-05-30T03:42:31.498" v="2332" actId="20577"/>
          <ac:spMkLst>
            <pc:docMk/>
            <pc:sldMk cId="3806040977" sldId="267"/>
            <ac:spMk id="2" creationId="{B26EB4B9-DE23-0707-3722-EB007F55B8D9}"/>
          </ac:spMkLst>
        </pc:spChg>
        <pc:spChg chg="mod">
          <ac:chgData name="Sara McNeece" userId="3db4d66472f21c33" providerId="LiveId" clId="{B9F28B7D-815A-4919-9209-DF5345F2DEEE}" dt="2022-05-30T15:26:59.772" v="4316" actId="20577"/>
          <ac:spMkLst>
            <pc:docMk/>
            <pc:sldMk cId="3806040977" sldId="267"/>
            <ac:spMk id="3" creationId="{6A5A4B0C-F499-8FA5-F84D-7A80DA219023}"/>
          </ac:spMkLst>
        </pc:spChg>
        <pc:picChg chg="add mod">
          <ac:chgData name="Sara McNeece" userId="3db4d66472f21c33" providerId="LiveId" clId="{B9F28B7D-815A-4919-9209-DF5345F2DEEE}" dt="2022-05-30T04:26:28.437" v="4254" actId="14861"/>
          <ac:picMkLst>
            <pc:docMk/>
            <pc:sldMk cId="3806040977" sldId="267"/>
            <ac:picMk id="4" creationId="{8B713656-44A9-BC73-FA8E-FFB596038B15}"/>
          </ac:picMkLst>
        </pc:picChg>
      </pc:sldChg>
      <pc:sldChg chg="modSp new mod">
        <pc:chgData name="Sara McNeece" userId="3db4d66472f21c33" providerId="LiveId" clId="{B9F28B7D-815A-4919-9209-DF5345F2DEEE}" dt="2022-05-30T03:56:54.020" v="2858" actId="20577"/>
        <pc:sldMkLst>
          <pc:docMk/>
          <pc:sldMk cId="536926534" sldId="268"/>
        </pc:sldMkLst>
        <pc:spChg chg="mod">
          <ac:chgData name="Sara McNeece" userId="3db4d66472f21c33" providerId="LiveId" clId="{B9F28B7D-815A-4919-9209-DF5345F2DEEE}" dt="2022-05-30T03:56:54.020" v="2858" actId="20577"/>
          <ac:spMkLst>
            <pc:docMk/>
            <pc:sldMk cId="536926534" sldId="268"/>
            <ac:spMk id="2" creationId="{49D33F83-A4A0-EA82-EC99-582FCE1E2716}"/>
          </ac:spMkLst>
        </pc:spChg>
        <pc:spChg chg="mod">
          <ac:chgData name="Sara McNeece" userId="3db4d66472f21c33" providerId="LiveId" clId="{B9F28B7D-815A-4919-9209-DF5345F2DEEE}" dt="2022-05-30T03:56:32.149" v="2830" actId="5793"/>
          <ac:spMkLst>
            <pc:docMk/>
            <pc:sldMk cId="536926534" sldId="268"/>
            <ac:spMk id="3" creationId="{B3984D46-4CA1-EA34-B5F0-67403A20C88E}"/>
          </ac:spMkLst>
        </pc:spChg>
      </pc:sldChg>
      <pc:sldChg chg="modSp new mod">
        <pc:chgData name="Sara McNeece" userId="3db4d66472f21c33" providerId="LiveId" clId="{B9F28B7D-815A-4919-9209-DF5345F2DEEE}" dt="2022-05-30T04:01:53.802" v="3171" actId="20577"/>
        <pc:sldMkLst>
          <pc:docMk/>
          <pc:sldMk cId="4150205336" sldId="269"/>
        </pc:sldMkLst>
        <pc:spChg chg="mod">
          <ac:chgData name="Sara McNeece" userId="3db4d66472f21c33" providerId="LiveId" clId="{B9F28B7D-815A-4919-9209-DF5345F2DEEE}" dt="2022-05-30T03:56:47.479" v="2857" actId="20577"/>
          <ac:spMkLst>
            <pc:docMk/>
            <pc:sldMk cId="4150205336" sldId="269"/>
            <ac:spMk id="2" creationId="{C64F29BE-05FF-7650-2CAF-43919E75AFD3}"/>
          </ac:spMkLst>
        </pc:spChg>
        <pc:spChg chg="mod">
          <ac:chgData name="Sara McNeece" userId="3db4d66472f21c33" providerId="LiveId" clId="{B9F28B7D-815A-4919-9209-DF5345F2DEEE}" dt="2022-05-30T04:01:53.802" v="3171" actId="20577"/>
          <ac:spMkLst>
            <pc:docMk/>
            <pc:sldMk cId="4150205336" sldId="269"/>
            <ac:spMk id="3" creationId="{9D647A60-D14B-A16F-91EC-7A81557862B5}"/>
          </ac:spMkLst>
        </pc:spChg>
      </pc:sldChg>
      <pc:sldChg chg="addSp modSp new mod">
        <pc:chgData name="Sara McNeece" userId="3db4d66472f21c33" providerId="LiveId" clId="{B9F28B7D-815A-4919-9209-DF5345F2DEEE}" dt="2022-05-30T04:28:52.265" v="4281" actId="14861"/>
        <pc:sldMkLst>
          <pc:docMk/>
          <pc:sldMk cId="454839556" sldId="270"/>
        </pc:sldMkLst>
        <pc:spChg chg="mod">
          <ac:chgData name="Sara McNeece" userId="3db4d66472f21c33" providerId="LiveId" clId="{B9F28B7D-815A-4919-9209-DF5345F2DEEE}" dt="2022-05-30T04:00:54.285" v="3064" actId="20577"/>
          <ac:spMkLst>
            <pc:docMk/>
            <pc:sldMk cId="454839556" sldId="270"/>
            <ac:spMk id="2" creationId="{A05BD5B9-7D59-1A5E-C4FD-161B1955A608}"/>
          </ac:spMkLst>
        </pc:spChg>
        <pc:spChg chg="mod">
          <ac:chgData name="Sara McNeece" userId="3db4d66472f21c33" providerId="LiveId" clId="{B9F28B7D-815A-4919-9209-DF5345F2DEEE}" dt="2022-05-30T04:27:06.220" v="4262" actId="20577"/>
          <ac:spMkLst>
            <pc:docMk/>
            <pc:sldMk cId="454839556" sldId="270"/>
            <ac:spMk id="3" creationId="{158EAF6C-5913-02A2-659A-EF85E2EBE99A}"/>
          </ac:spMkLst>
        </pc:spChg>
        <pc:picChg chg="add mod">
          <ac:chgData name="Sara McNeece" userId="3db4d66472f21c33" providerId="LiveId" clId="{B9F28B7D-815A-4919-9209-DF5345F2DEEE}" dt="2022-05-30T04:28:52.265" v="4281" actId="14861"/>
          <ac:picMkLst>
            <pc:docMk/>
            <pc:sldMk cId="454839556" sldId="270"/>
            <ac:picMk id="4" creationId="{620A2A99-8E8A-1F86-265E-8FC96E312663}"/>
          </ac:picMkLst>
        </pc:picChg>
      </pc:sldChg>
      <pc:sldChg chg="modSp new mod">
        <pc:chgData name="Sara McNeece" userId="3db4d66472f21c33" providerId="LiveId" clId="{B9F28B7D-815A-4919-9209-DF5345F2DEEE}" dt="2022-05-30T04:09:39.782" v="3752" actId="113"/>
        <pc:sldMkLst>
          <pc:docMk/>
          <pc:sldMk cId="1969352441" sldId="271"/>
        </pc:sldMkLst>
        <pc:spChg chg="mod">
          <ac:chgData name="Sara McNeece" userId="3db4d66472f21c33" providerId="LiveId" clId="{B9F28B7D-815A-4919-9209-DF5345F2DEEE}" dt="2022-05-30T04:05:32.162" v="3587" actId="20577"/>
          <ac:spMkLst>
            <pc:docMk/>
            <pc:sldMk cId="1969352441" sldId="271"/>
            <ac:spMk id="2" creationId="{A58A6B08-9618-3CAD-1D61-05DA27C7535E}"/>
          </ac:spMkLst>
        </pc:spChg>
        <pc:spChg chg="mod">
          <ac:chgData name="Sara McNeece" userId="3db4d66472f21c33" providerId="LiveId" clId="{B9F28B7D-815A-4919-9209-DF5345F2DEEE}" dt="2022-05-30T04:09:39.782" v="3752" actId="113"/>
          <ac:spMkLst>
            <pc:docMk/>
            <pc:sldMk cId="1969352441" sldId="271"/>
            <ac:spMk id="3" creationId="{0E13EE29-D62F-882E-E2C1-F6B72CEEC4F2}"/>
          </ac:spMkLst>
        </pc:spChg>
      </pc:sldChg>
      <pc:sldChg chg="modSp new mod">
        <pc:chgData name="Sara McNeece" userId="3db4d66472f21c33" providerId="LiveId" clId="{B9F28B7D-815A-4919-9209-DF5345F2DEEE}" dt="2022-05-30T04:11:53.067" v="3881" actId="20577"/>
        <pc:sldMkLst>
          <pc:docMk/>
          <pc:sldMk cId="1999556765" sldId="272"/>
        </pc:sldMkLst>
        <pc:spChg chg="mod">
          <ac:chgData name="Sara McNeece" userId="3db4d66472f21c33" providerId="LiveId" clId="{B9F28B7D-815A-4919-9209-DF5345F2DEEE}" dt="2022-05-30T04:09:53.536" v="3774" actId="20577"/>
          <ac:spMkLst>
            <pc:docMk/>
            <pc:sldMk cId="1999556765" sldId="272"/>
            <ac:spMk id="2" creationId="{CECB4807-D54F-9CD5-66F9-7B2FF9520205}"/>
          </ac:spMkLst>
        </pc:spChg>
        <pc:spChg chg="mod">
          <ac:chgData name="Sara McNeece" userId="3db4d66472f21c33" providerId="LiveId" clId="{B9F28B7D-815A-4919-9209-DF5345F2DEEE}" dt="2022-05-30T04:11:53.067" v="3881" actId="20577"/>
          <ac:spMkLst>
            <pc:docMk/>
            <pc:sldMk cId="1999556765" sldId="272"/>
            <ac:spMk id="3" creationId="{F8DCC2BA-7E56-EA18-FEF9-DA8EFEAA7372}"/>
          </ac:spMkLst>
        </pc:spChg>
      </pc:sldChg>
      <pc:sldChg chg="modSp new mod">
        <pc:chgData name="Sara McNeece" userId="3db4d66472f21c33" providerId="LiveId" clId="{B9F28B7D-815A-4919-9209-DF5345F2DEEE}" dt="2022-05-30T04:13:43.278" v="3965" actId="5793"/>
        <pc:sldMkLst>
          <pc:docMk/>
          <pc:sldMk cId="3056964925" sldId="273"/>
        </pc:sldMkLst>
        <pc:spChg chg="mod">
          <ac:chgData name="Sara McNeece" userId="3db4d66472f21c33" providerId="LiveId" clId="{B9F28B7D-815A-4919-9209-DF5345F2DEEE}" dt="2022-05-30T04:12:24.183" v="3903" actId="20577"/>
          <ac:spMkLst>
            <pc:docMk/>
            <pc:sldMk cId="3056964925" sldId="273"/>
            <ac:spMk id="2" creationId="{2B0851EA-7F35-5E30-4A7A-A9E7FFA9CEE6}"/>
          </ac:spMkLst>
        </pc:spChg>
        <pc:spChg chg="mod">
          <ac:chgData name="Sara McNeece" userId="3db4d66472f21c33" providerId="LiveId" clId="{B9F28B7D-815A-4919-9209-DF5345F2DEEE}" dt="2022-05-30T04:13:43.278" v="3965" actId="5793"/>
          <ac:spMkLst>
            <pc:docMk/>
            <pc:sldMk cId="3056964925" sldId="273"/>
            <ac:spMk id="3" creationId="{9275BD7D-EEFB-6D15-1D83-DDC1BD81754B}"/>
          </ac:spMkLst>
        </pc:spChg>
      </pc:sldChg>
      <pc:sldChg chg="modSp new mod">
        <pc:chgData name="Sara McNeece" userId="3db4d66472f21c33" providerId="LiveId" clId="{B9F28B7D-815A-4919-9209-DF5345F2DEEE}" dt="2022-05-30T04:14:40.255" v="4020" actId="20577"/>
        <pc:sldMkLst>
          <pc:docMk/>
          <pc:sldMk cId="3518208790" sldId="274"/>
        </pc:sldMkLst>
        <pc:spChg chg="mod">
          <ac:chgData name="Sara McNeece" userId="3db4d66472f21c33" providerId="LiveId" clId="{B9F28B7D-815A-4919-9209-DF5345F2DEEE}" dt="2022-05-30T04:14:04.295" v="3985" actId="20577"/>
          <ac:spMkLst>
            <pc:docMk/>
            <pc:sldMk cId="3518208790" sldId="274"/>
            <ac:spMk id="2" creationId="{9ADCC513-ACBA-D0CC-EC2B-61DA64AD3AD6}"/>
          </ac:spMkLst>
        </pc:spChg>
        <pc:spChg chg="mod">
          <ac:chgData name="Sara McNeece" userId="3db4d66472f21c33" providerId="LiveId" clId="{B9F28B7D-815A-4919-9209-DF5345F2DEEE}" dt="2022-05-30T04:14:40.255" v="4020" actId="20577"/>
          <ac:spMkLst>
            <pc:docMk/>
            <pc:sldMk cId="3518208790" sldId="274"/>
            <ac:spMk id="3" creationId="{1EA545FE-A933-2ACA-5E54-F2E2352E41BA}"/>
          </ac:spMkLst>
        </pc:spChg>
      </pc:sldChg>
      <pc:sldChg chg="modSp new mod">
        <pc:chgData name="Sara McNeece" userId="3db4d66472f21c33" providerId="LiveId" clId="{B9F28B7D-815A-4919-9209-DF5345F2DEEE}" dt="2022-05-30T04:16:17.922" v="4151" actId="20577"/>
        <pc:sldMkLst>
          <pc:docMk/>
          <pc:sldMk cId="1654416651" sldId="275"/>
        </pc:sldMkLst>
        <pc:spChg chg="mod">
          <ac:chgData name="Sara McNeece" userId="3db4d66472f21c33" providerId="LiveId" clId="{B9F28B7D-815A-4919-9209-DF5345F2DEEE}" dt="2022-05-30T04:14:52.161" v="4039" actId="20577"/>
          <ac:spMkLst>
            <pc:docMk/>
            <pc:sldMk cId="1654416651" sldId="275"/>
            <ac:spMk id="2" creationId="{A63C6DF7-E032-A433-3397-419DC2374297}"/>
          </ac:spMkLst>
        </pc:spChg>
        <pc:spChg chg="mod">
          <ac:chgData name="Sara McNeece" userId="3db4d66472f21c33" providerId="LiveId" clId="{B9F28B7D-815A-4919-9209-DF5345F2DEEE}" dt="2022-05-30T04:16:17.922" v="4151" actId="20577"/>
          <ac:spMkLst>
            <pc:docMk/>
            <pc:sldMk cId="1654416651" sldId="275"/>
            <ac:spMk id="3" creationId="{ADBC5A18-8F6E-7CC1-AC5A-CEB3FDC8470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46B8182-8BB0-4F5E-9553-02736F89299C}" type="datetimeFigureOut">
              <a:rPr lang="en-US" smtClean="0"/>
              <a:t>5/30/2022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7808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B8182-8BB0-4F5E-9553-02736F89299C}" type="datetimeFigureOut">
              <a:rPr lang="en-US" smtClean="0"/>
              <a:t>5/30/2022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259120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46B8182-8BB0-4F5E-9553-02736F89299C}" type="datetimeFigureOut">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257186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46B8182-8BB0-4F5E-9553-02736F89299C}" type="datetimeFigureOut">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92092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B8182-8BB0-4F5E-9553-02736F89299C}" type="datetimeFigureOut">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826346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46B8182-8BB0-4F5E-9553-02736F89299C}" type="datetimeFigureOut">
              <a:rPr lang="en-US" smtClean="0"/>
              <a:t>5/30/2022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233222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46B8182-8BB0-4F5E-9553-02736F89299C}" type="datetimeFigureOut">
              <a:rPr lang="en-US" smtClean="0"/>
              <a:t>5/30/2022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2922379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46B8182-8BB0-4F5E-9553-02736F89299C}" type="datetimeFigureOut">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3454967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46B8182-8BB0-4F5E-9553-02736F89299C}" type="datetimeFigureOut">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424991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B8182-8BB0-4F5E-9553-02736F89299C}" type="datetimeFigureOut">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19818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B8182-8BB0-4F5E-9553-02736F89299C}" type="datetimeFigureOut">
              <a:rPr lang="en-US" smtClean="0"/>
              <a:t>5/30/2022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99266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6B8182-8BB0-4F5E-9553-02736F89299C}" type="datetimeFigureOut">
              <a:rPr lang="en-US" smtClean="0"/>
              <a:t>5/30/2022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302427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6B8182-8BB0-4F5E-9553-02736F89299C}" type="datetimeFigureOut">
              <a:rPr lang="en-US" smtClean="0"/>
              <a:t>5/30/2022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13617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6B8182-8BB0-4F5E-9553-02736F89299C}" type="datetimeFigureOut">
              <a:rPr lang="en-US" smtClean="0"/>
              <a:t>5/30/2022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103589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B8182-8BB0-4F5E-9553-02736F89299C}" type="datetimeFigureOut">
              <a:rPr lang="en-US" smtClean="0"/>
              <a:t>5/30/2022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44400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B8182-8BB0-4F5E-9553-02736F89299C}" type="datetimeFigureOut">
              <a:rPr lang="en-US" smtClean="0"/>
              <a:t>5/30/2022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30893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6B8182-8BB0-4F5E-9553-02736F89299C}" type="datetimeFigureOut">
              <a:rPr lang="en-US" smtClean="0"/>
              <a:t>5/30/2022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EB37A00-FBAA-4D48-9FA5-FF9BBE682B02}" type="slidenum">
              <a:rPr lang="en-US" smtClean="0"/>
              <a:t>‹#›</a:t>
            </a:fld>
            <a:endParaRPr lang="en-US"/>
          </a:p>
        </p:txBody>
      </p:sp>
    </p:spTree>
    <p:extLst>
      <p:ext uri="{BB962C8B-B14F-4D97-AF65-F5344CB8AC3E}">
        <p14:creationId xmlns:p14="http://schemas.microsoft.com/office/powerpoint/2010/main" val="26458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46B8182-8BB0-4F5E-9553-02736F89299C}" type="datetimeFigureOut">
              <a:rPr lang="en-US" smtClean="0"/>
              <a:t>5/30/2022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EB37A00-FBAA-4D48-9FA5-FF9BBE682B02}" type="slidenum">
              <a:rPr lang="en-US" smtClean="0"/>
              <a:t>‹#›</a:t>
            </a:fld>
            <a:endParaRPr lang="en-US"/>
          </a:p>
        </p:txBody>
      </p:sp>
    </p:spTree>
    <p:extLst>
      <p:ext uri="{BB962C8B-B14F-4D97-AF65-F5344CB8AC3E}">
        <p14:creationId xmlns:p14="http://schemas.microsoft.com/office/powerpoint/2010/main" val="585741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doctorkeith@hot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206A-E9B8-B6EE-5091-7EBAC7239D63}"/>
              </a:ext>
            </a:extLst>
          </p:cNvPr>
          <p:cNvSpPr>
            <a:spLocks noGrp="1"/>
          </p:cNvSpPr>
          <p:nvPr>
            <p:ph type="ctrTitle"/>
          </p:nvPr>
        </p:nvSpPr>
        <p:spPr/>
        <p:txBody>
          <a:bodyPr/>
          <a:lstStyle/>
          <a:p>
            <a:r>
              <a:rPr lang="en-US" dirty="0"/>
              <a:t>Chasing Enoch: The Man, the Myth, the Mason?</a:t>
            </a:r>
            <a:br>
              <a:rPr lang="en-US" dirty="0"/>
            </a:br>
            <a:endParaRPr lang="en-US" dirty="0"/>
          </a:p>
        </p:txBody>
      </p:sp>
      <p:sp>
        <p:nvSpPr>
          <p:cNvPr id="3" name="Subtitle 2">
            <a:extLst>
              <a:ext uri="{FF2B5EF4-FFF2-40B4-BE49-F238E27FC236}">
                <a16:creationId xmlns:a16="http://schemas.microsoft.com/office/drawing/2014/main" id="{9C22DF58-3D78-E71E-8FE8-A607A938C0A6}"/>
              </a:ext>
            </a:extLst>
          </p:cNvPr>
          <p:cNvSpPr>
            <a:spLocks noGrp="1"/>
          </p:cNvSpPr>
          <p:nvPr>
            <p:ph type="subTitle" idx="1"/>
          </p:nvPr>
        </p:nvSpPr>
        <p:spPr/>
        <p:txBody>
          <a:bodyPr>
            <a:normAutofit fontScale="77500" lnSpcReduction="20000"/>
          </a:bodyPr>
          <a:lstStyle/>
          <a:p>
            <a:r>
              <a:rPr lang="en-US" dirty="0"/>
              <a:t>Presented to McPherson Lodge #172</a:t>
            </a:r>
          </a:p>
          <a:p>
            <a:r>
              <a:rPr lang="en-US" dirty="0"/>
              <a:t>July 6</a:t>
            </a:r>
            <a:r>
              <a:rPr lang="en-US" baseline="30000" dirty="0"/>
              <a:t>th</a:t>
            </a:r>
            <a:r>
              <a:rPr lang="en-US" dirty="0"/>
              <a:t> , 2022</a:t>
            </a:r>
          </a:p>
          <a:p>
            <a:r>
              <a:rPr lang="en-US" dirty="0"/>
              <a:t>Keith Peterson, P.M., KCCH</a:t>
            </a:r>
          </a:p>
        </p:txBody>
      </p:sp>
      <p:pic>
        <p:nvPicPr>
          <p:cNvPr id="4" name="Picture 3">
            <a:extLst>
              <a:ext uri="{FF2B5EF4-FFF2-40B4-BE49-F238E27FC236}">
                <a16:creationId xmlns:a16="http://schemas.microsoft.com/office/drawing/2014/main" id="{FCF6E2FE-9302-E4A6-F753-F4B9602A992B}"/>
              </a:ext>
            </a:extLst>
          </p:cNvPr>
          <p:cNvPicPr>
            <a:picLocks noChangeAspect="1"/>
          </p:cNvPicPr>
          <p:nvPr/>
        </p:nvPicPr>
        <p:blipFill>
          <a:blip r:embed="rId2"/>
          <a:stretch>
            <a:fillRect/>
          </a:stretch>
        </p:blipFill>
        <p:spPr>
          <a:xfrm>
            <a:off x="9068318" y="3281081"/>
            <a:ext cx="1824589" cy="2805953"/>
          </a:xfrm>
          <a:prstGeom prst="rect">
            <a:avLst/>
          </a:prstGeom>
          <a:effectLst>
            <a:softEdge rad="165100"/>
          </a:effectLst>
        </p:spPr>
      </p:pic>
    </p:spTree>
    <p:extLst>
      <p:ext uri="{BB962C8B-B14F-4D97-AF65-F5344CB8AC3E}">
        <p14:creationId xmlns:p14="http://schemas.microsoft.com/office/powerpoint/2010/main" val="351837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3AE0-8F23-AE53-0EE8-D11A2E1EBB38}"/>
              </a:ext>
            </a:extLst>
          </p:cNvPr>
          <p:cNvSpPr>
            <a:spLocks noGrp="1"/>
          </p:cNvSpPr>
          <p:nvPr>
            <p:ph type="title"/>
          </p:nvPr>
        </p:nvSpPr>
        <p:spPr/>
        <p:txBody>
          <a:bodyPr/>
          <a:lstStyle/>
          <a:p>
            <a:r>
              <a:rPr lang="en-US" dirty="0"/>
              <a:t>Enoch the Myth</a:t>
            </a:r>
          </a:p>
        </p:txBody>
      </p:sp>
      <p:sp>
        <p:nvSpPr>
          <p:cNvPr id="3" name="Content Placeholder 2">
            <a:extLst>
              <a:ext uri="{FF2B5EF4-FFF2-40B4-BE49-F238E27FC236}">
                <a16:creationId xmlns:a16="http://schemas.microsoft.com/office/drawing/2014/main" id="{804B8DFB-B047-63E2-9932-2984336C6C0D}"/>
              </a:ext>
            </a:extLst>
          </p:cNvPr>
          <p:cNvSpPr>
            <a:spLocks noGrp="1"/>
          </p:cNvSpPr>
          <p:nvPr>
            <p:ph idx="1"/>
          </p:nvPr>
        </p:nvSpPr>
        <p:spPr/>
        <p:txBody>
          <a:bodyPr/>
          <a:lstStyle/>
          <a:p>
            <a:r>
              <a:rPr lang="en-US" dirty="0"/>
              <a:t>The Book of Enoch (1</a:t>
            </a:r>
            <a:r>
              <a:rPr lang="en-US" baseline="30000" dirty="0"/>
              <a:t>st</a:t>
            </a:r>
            <a:r>
              <a:rPr lang="en-US" dirty="0"/>
              <a:t> Enoch)</a:t>
            </a:r>
          </a:p>
          <a:p>
            <a:pPr lvl="1"/>
            <a:r>
              <a:rPr lang="en-US" dirty="0"/>
              <a:t>Enoch walks with God</a:t>
            </a:r>
          </a:p>
          <a:p>
            <a:pPr lvl="1"/>
            <a:r>
              <a:rPr lang="en-US" dirty="0"/>
              <a:t>Spaceships and a fantastical journey</a:t>
            </a:r>
          </a:p>
          <a:p>
            <a:pPr lvl="1"/>
            <a:r>
              <a:rPr lang="en-US" dirty="0"/>
              <a:t>Heaven, hellfire, bliss, premonition</a:t>
            </a:r>
          </a:p>
          <a:p>
            <a:pPr lvl="1"/>
            <a:r>
              <a:rPr lang="en-US" dirty="0"/>
              <a:t>A glimpse into the future</a:t>
            </a:r>
          </a:p>
          <a:p>
            <a:pPr lvl="1"/>
            <a:r>
              <a:rPr lang="en-US" dirty="0"/>
              <a:t>No return trip</a:t>
            </a:r>
          </a:p>
        </p:txBody>
      </p:sp>
      <p:pic>
        <p:nvPicPr>
          <p:cNvPr id="4" name="Picture 3">
            <a:extLst>
              <a:ext uri="{FF2B5EF4-FFF2-40B4-BE49-F238E27FC236}">
                <a16:creationId xmlns:a16="http://schemas.microsoft.com/office/drawing/2014/main" id="{460CD956-67CF-A370-D273-AD924E8735DE}"/>
              </a:ext>
            </a:extLst>
          </p:cNvPr>
          <p:cNvPicPr>
            <a:picLocks noChangeAspect="1"/>
          </p:cNvPicPr>
          <p:nvPr/>
        </p:nvPicPr>
        <p:blipFill>
          <a:blip r:embed="rId2"/>
          <a:stretch>
            <a:fillRect/>
          </a:stretch>
        </p:blipFill>
        <p:spPr>
          <a:xfrm>
            <a:off x="6680517" y="2603500"/>
            <a:ext cx="4729163" cy="3606677"/>
          </a:xfrm>
          <a:prstGeom prst="rect">
            <a:avLst/>
          </a:prstGeom>
          <a:effectLst>
            <a:softEdge rad="127000"/>
          </a:effectLst>
        </p:spPr>
      </p:pic>
    </p:spTree>
    <p:extLst>
      <p:ext uri="{BB962C8B-B14F-4D97-AF65-F5344CB8AC3E}">
        <p14:creationId xmlns:p14="http://schemas.microsoft.com/office/powerpoint/2010/main" val="300929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AEA91-97BB-A8B3-814A-CF1FE3019C9A}"/>
              </a:ext>
            </a:extLst>
          </p:cNvPr>
          <p:cNvSpPr>
            <a:spLocks noGrp="1"/>
          </p:cNvSpPr>
          <p:nvPr>
            <p:ph type="title"/>
          </p:nvPr>
        </p:nvSpPr>
        <p:spPr/>
        <p:txBody>
          <a:bodyPr/>
          <a:lstStyle/>
          <a:p>
            <a:r>
              <a:rPr lang="en-US" dirty="0"/>
              <a:t>Enoch the Myth</a:t>
            </a:r>
          </a:p>
        </p:txBody>
      </p:sp>
      <p:sp>
        <p:nvSpPr>
          <p:cNvPr id="3" name="Content Placeholder 2">
            <a:extLst>
              <a:ext uri="{FF2B5EF4-FFF2-40B4-BE49-F238E27FC236}">
                <a16:creationId xmlns:a16="http://schemas.microsoft.com/office/drawing/2014/main" id="{C69B1EE7-6DC7-FD9B-6DB1-AC2D0FF0D6B6}"/>
              </a:ext>
            </a:extLst>
          </p:cNvPr>
          <p:cNvSpPr>
            <a:spLocks noGrp="1"/>
          </p:cNvSpPr>
          <p:nvPr>
            <p:ph idx="1"/>
          </p:nvPr>
        </p:nvSpPr>
        <p:spPr/>
        <p:txBody>
          <a:bodyPr/>
          <a:lstStyle/>
          <a:p>
            <a:r>
              <a:rPr lang="en-US" dirty="0"/>
              <a:t>The Bile doesn’t say much…but what it DOES say….</a:t>
            </a:r>
          </a:p>
          <a:p>
            <a:pPr lvl="1"/>
            <a:r>
              <a:rPr lang="en-US" dirty="0"/>
              <a:t>Genesis 5:21-24</a:t>
            </a:r>
          </a:p>
          <a:p>
            <a:pPr lvl="2"/>
            <a:r>
              <a:rPr lang="en-US" sz="1600" dirty="0">
                <a:solidFill>
                  <a:srgbClr val="212529"/>
                </a:solidFill>
                <a:effectLst/>
                <a:latin typeface="+mj-lt"/>
                <a:ea typeface="Times New Roman" panose="02020603050405020304" pitchFamily="18" charset="0"/>
              </a:rPr>
              <a:t>“</a:t>
            </a:r>
            <a:r>
              <a:rPr lang="en-US" sz="1600" i="1" dirty="0">
                <a:solidFill>
                  <a:srgbClr val="212529"/>
                </a:solidFill>
                <a:effectLst/>
                <a:latin typeface="+mj-lt"/>
                <a:ea typeface="Times New Roman" panose="02020603050405020304" pitchFamily="18" charset="0"/>
              </a:rPr>
              <a:t>Enoch walked with God, and he was no more; for God took him”</a:t>
            </a:r>
          </a:p>
          <a:p>
            <a:pPr lvl="2"/>
            <a:r>
              <a:rPr lang="en-US" sz="1600" i="1" dirty="0">
                <a:solidFill>
                  <a:srgbClr val="212529"/>
                </a:solidFill>
                <a:latin typeface="+mj-lt"/>
              </a:rPr>
              <a:t>God helped Enoch ascend in living form</a:t>
            </a:r>
          </a:p>
          <a:p>
            <a:pPr lvl="2"/>
            <a:r>
              <a:rPr lang="en-US" sz="1600" i="1" dirty="0">
                <a:solidFill>
                  <a:srgbClr val="212529"/>
                </a:solidFill>
                <a:latin typeface="+mj-lt"/>
              </a:rPr>
              <a:t>Jesus Christ, the only other with this distinction</a:t>
            </a:r>
          </a:p>
          <a:p>
            <a:pPr lvl="2"/>
            <a:r>
              <a:rPr lang="en-US" sz="1600" i="1" dirty="0">
                <a:solidFill>
                  <a:srgbClr val="212529"/>
                </a:solidFill>
                <a:latin typeface="+mj-lt"/>
              </a:rPr>
              <a:t>Enoch is special</a:t>
            </a:r>
          </a:p>
          <a:p>
            <a:pPr lvl="2"/>
            <a:r>
              <a:rPr lang="en-US" sz="1600" i="1" dirty="0">
                <a:solidFill>
                  <a:srgbClr val="212529"/>
                </a:solidFill>
                <a:latin typeface="+mj-lt"/>
              </a:rPr>
              <a:t>Enoch knows the “name of God”</a:t>
            </a:r>
            <a:endParaRPr lang="en-US" sz="1600" dirty="0">
              <a:latin typeface="+mj-lt"/>
            </a:endParaRPr>
          </a:p>
        </p:txBody>
      </p:sp>
    </p:spTree>
    <p:extLst>
      <p:ext uri="{BB962C8B-B14F-4D97-AF65-F5344CB8AC3E}">
        <p14:creationId xmlns:p14="http://schemas.microsoft.com/office/powerpoint/2010/main" val="3041006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B4B9-DE23-0707-3722-EB007F55B8D9}"/>
              </a:ext>
            </a:extLst>
          </p:cNvPr>
          <p:cNvSpPr>
            <a:spLocks noGrp="1"/>
          </p:cNvSpPr>
          <p:nvPr>
            <p:ph type="title"/>
          </p:nvPr>
        </p:nvSpPr>
        <p:spPr/>
        <p:txBody>
          <a:bodyPr/>
          <a:lstStyle/>
          <a:p>
            <a:r>
              <a:rPr lang="en-US" dirty="0"/>
              <a:t>Enoch the Mason?</a:t>
            </a:r>
          </a:p>
        </p:txBody>
      </p:sp>
      <p:sp>
        <p:nvSpPr>
          <p:cNvPr id="3" name="Content Placeholder 2">
            <a:extLst>
              <a:ext uri="{FF2B5EF4-FFF2-40B4-BE49-F238E27FC236}">
                <a16:creationId xmlns:a16="http://schemas.microsoft.com/office/drawing/2014/main" id="{6A5A4B0C-F499-8FA5-F84D-7A80DA219023}"/>
              </a:ext>
            </a:extLst>
          </p:cNvPr>
          <p:cNvSpPr>
            <a:spLocks noGrp="1"/>
          </p:cNvSpPr>
          <p:nvPr>
            <p:ph idx="1"/>
          </p:nvPr>
        </p:nvSpPr>
        <p:spPr/>
        <p:txBody>
          <a:bodyPr/>
          <a:lstStyle/>
          <a:p>
            <a:r>
              <a:rPr lang="en-US" dirty="0"/>
              <a:t>The question is symbolic</a:t>
            </a:r>
          </a:p>
          <a:p>
            <a:pPr lvl="1"/>
            <a:r>
              <a:rPr lang="en-US" dirty="0"/>
              <a:t>We know little about Enoch the man</a:t>
            </a:r>
          </a:p>
          <a:p>
            <a:pPr lvl="1"/>
            <a:r>
              <a:rPr lang="en-US" dirty="0"/>
              <a:t>We know little about the Biblical Enoch</a:t>
            </a:r>
          </a:p>
          <a:p>
            <a:pPr lvl="2"/>
            <a:r>
              <a:rPr lang="en-US" dirty="0"/>
              <a:t>Only that he walked with God, but why?</a:t>
            </a:r>
          </a:p>
          <a:p>
            <a:pPr lvl="1"/>
            <a:r>
              <a:rPr lang="en-US" dirty="0"/>
              <a:t>Mythical Enoch is descriptive</a:t>
            </a:r>
          </a:p>
          <a:p>
            <a:pPr lvl="2"/>
            <a:r>
              <a:rPr lang="en-US" dirty="0"/>
              <a:t>Creates more questions than answers</a:t>
            </a:r>
          </a:p>
          <a:p>
            <a:pPr lvl="1"/>
            <a:r>
              <a:rPr lang="en-US" dirty="0"/>
              <a:t>Why is Enoch prominent in Freemasonry?</a:t>
            </a:r>
          </a:p>
          <a:p>
            <a:pPr lvl="1"/>
            <a:r>
              <a:rPr lang="en-US"/>
              <a:t>Was </a:t>
            </a:r>
            <a:r>
              <a:rPr lang="en-US" dirty="0"/>
              <a:t>Enoch a mason?</a:t>
            </a:r>
          </a:p>
        </p:txBody>
      </p:sp>
      <p:pic>
        <p:nvPicPr>
          <p:cNvPr id="4" name="Picture 3">
            <a:extLst>
              <a:ext uri="{FF2B5EF4-FFF2-40B4-BE49-F238E27FC236}">
                <a16:creationId xmlns:a16="http://schemas.microsoft.com/office/drawing/2014/main" id="{8B713656-44A9-BC73-FA8E-FFB596038B15}"/>
              </a:ext>
            </a:extLst>
          </p:cNvPr>
          <p:cNvPicPr>
            <a:picLocks noChangeAspect="1"/>
          </p:cNvPicPr>
          <p:nvPr/>
        </p:nvPicPr>
        <p:blipFill>
          <a:blip r:embed="rId2"/>
          <a:stretch>
            <a:fillRect/>
          </a:stretch>
        </p:blipFill>
        <p:spPr>
          <a:xfrm>
            <a:off x="7485380" y="2507615"/>
            <a:ext cx="3253740" cy="3524886"/>
          </a:xfrm>
          <a:prstGeom prst="rect">
            <a:avLst/>
          </a:prstGeom>
          <a:effectLst>
            <a:softEdge rad="127000"/>
          </a:effectLst>
        </p:spPr>
      </p:pic>
    </p:spTree>
    <p:extLst>
      <p:ext uri="{BB962C8B-B14F-4D97-AF65-F5344CB8AC3E}">
        <p14:creationId xmlns:p14="http://schemas.microsoft.com/office/powerpoint/2010/main" val="380604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3F83-A4A0-EA82-EC99-582FCE1E2716}"/>
              </a:ext>
            </a:extLst>
          </p:cNvPr>
          <p:cNvSpPr>
            <a:spLocks noGrp="1"/>
          </p:cNvSpPr>
          <p:nvPr>
            <p:ph type="title"/>
          </p:nvPr>
        </p:nvSpPr>
        <p:spPr/>
        <p:txBody>
          <a:bodyPr/>
          <a:lstStyle/>
          <a:p>
            <a:r>
              <a:rPr lang="en-US" dirty="0"/>
              <a:t>Enoch the Mason?</a:t>
            </a:r>
          </a:p>
        </p:txBody>
      </p:sp>
      <p:sp>
        <p:nvSpPr>
          <p:cNvPr id="3" name="Content Placeholder 2">
            <a:extLst>
              <a:ext uri="{FF2B5EF4-FFF2-40B4-BE49-F238E27FC236}">
                <a16:creationId xmlns:a16="http://schemas.microsoft.com/office/drawing/2014/main" id="{B3984D46-4CA1-EA34-B5F0-67403A20C88E}"/>
              </a:ext>
            </a:extLst>
          </p:cNvPr>
          <p:cNvSpPr>
            <a:spLocks noGrp="1"/>
          </p:cNvSpPr>
          <p:nvPr>
            <p:ph idx="1"/>
          </p:nvPr>
        </p:nvSpPr>
        <p:spPr/>
        <p:txBody>
          <a:bodyPr/>
          <a:lstStyle/>
          <a:p>
            <a:r>
              <a:rPr lang="en-US" dirty="0"/>
              <a:t>Blue Lodge References </a:t>
            </a:r>
          </a:p>
          <a:p>
            <a:pPr lvl="1"/>
            <a:r>
              <a:rPr lang="en-US" dirty="0"/>
              <a:t>Enoch 10:19 </a:t>
            </a:r>
          </a:p>
          <a:p>
            <a:pPr lvl="2"/>
            <a:r>
              <a:rPr lang="en-US" dirty="0"/>
              <a:t>Wine, Corn, and Oil</a:t>
            </a:r>
          </a:p>
          <a:p>
            <a:pPr lvl="1"/>
            <a:r>
              <a:rPr lang="en-US" dirty="0">
                <a:effectLst/>
                <a:latin typeface="+mj-lt"/>
                <a:ea typeface="Calibri" panose="020F0502020204030204" pitchFamily="34" charset="0"/>
              </a:rPr>
              <a:t>Enoch 2:1, </a:t>
            </a:r>
          </a:p>
          <a:p>
            <a:pPr lvl="2"/>
            <a:r>
              <a:rPr lang="en-US" dirty="0">
                <a:effectLst/>
                <a:latin typeface="+mj-lt"/>
                <a:ea typeface="Calibri" panose="020F0502020204030204" pitchFamily="34" charset="0"/>
              </a:rPr>
              <a:t>“Observe ye everything that takes place in the heaven, they do not change their orbits, and the luminaries which are in the heaven, how they all rise and set in order each in its season and transgress not against their appointed order.”</a:t>
            </a:r>
          </a:p>
          <a:p>
            <a:pPr lvl="2"/>
            <a:r>
              <a:rPr lang="en-US" dirty="0">
                <a:latin typeface="+mj-lt"/>
              </a:rPr>
              <a:t>Staircase and Officer Rotation</a:t>
            </a:r>
          </a:p>
          <a:p>
            <a:pPr marL="457200" lvl="1" indent="0">
              <a:buNone/>
            </a:pPr>
            <a:endParaRPr lang="en-US" dirty="0">
              <a:latin typeface="+mj-lt"/>
            </a:endParaRPr>
          </a:p>
        </p:txBody>
      </p:sp>
    </p:spTree>
    <p:extLst>
      <p:ext uri="{BB962C8B-B14F-4D97-AF65-F5344CB8AC3E}">
        <p14:creationId xmlns:p14="http://schemas.microsoft.com/office/powerpoint/2010/main" val="53692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29BE-05FF-7650-2CAF-43919E75AFD3}"/>
              </a:ext>
            </a:extLst>
          </p:cNvPr>
          <p:cNvSpPr>
            <a:spLocks noGrp="1"/>
          </p:cNvSpPr>
          <p:nvPr>
            <p:ph type="title"/>
          </p:nvPr>
        </p:nvSpPr>
        <p:spPr/>
        <p:txBody>
          <a:bodyPr/>
          <a:lstStyle/>
          <a:p>
            <a:r>
              <a:rPr lang="en-US" dirty="0"/>
              <a:t>Enoch the Mason?</a:t>
            </a:r>
          </a:p>
        </p:txBody>
      </p:sp>
      <p:sp>
        <p:nvSpPr>
          <p:cNvPr id="3" name="Content Placeholder 2">
            <a:extLst>
              <a:ext uri="{FF2B5EF4-FFF2-40B4-BE49-F238E27FC236}">
                <a16:creationId xmlns:a16="http://schemas.microsoft.com/office/drawing/2014/main" id="{9D647A60-D14B-A16F-91EC-7A81557862B5}"/>
              </a:ext>
            </a:extLst>
          </p:cNvPr>
          <p:cNvSpPr>
            <a:spLocks noGrp="1"/>
          </p:cNvSpPr>
          <p:nvPr>
            <p:ph idx="1"/>
          </p:nvPr>
        </p:nvSpPr>
        <p:spPr/>
        <p:txBody>
          <a:bodyPr>
            <a:normAutofit lnSpcReduction="10000"/>
          </a:bodyPr>
          <a:lstStyle/>
          <a:p>
            <a:r>
              <a:rPr lang="en-US" dirty="0"/>
              <a:t>Blue Lodge References</a:t>
            </a:r>
          </a:p>
          <a:p>
            <a:pPr lvl="1"/>
            <a:r>
              <a:rPr lang="en-US" dirty="0"/>
              <a:t>Chapter 12 is similar to 3</a:t>
            </a:r>
            <a:r>
              <a:rPr lang="en-US" baseline="30000" dirty="0"/>
              <a:t>rd</a:t>
            </a:r>
            <a:r>
              <a:rPr lang="en-US" dirty="0"/>
              <a:t> Degree narrative</a:t>
            </a:r>
          </a:p>
          <a:p>
            <a:pPr lvl="2"/>
            <a:r>
              <a:rPr lang="en-US" dirty="0">
                <a:effectLst/>
                <a:ea typeface="Calibri" panose="020F0502020204030204" pitchFamily="34" charset="0"/>
              </a:rPr>
              <a:t>“Before these things Enoch was hidden, no one of the children of men knew where he was hidden, and where he abode, and what had become of him.”</a:t>
            </a:r>
            <a:endParaRPr lang="en-US" dirty="0"/>
          </a:p>
          <a:p>
            <a:pPr lvl="3"/>
            <a:r>
              <a:rPr lang="en-US" dirty="0"/>
              <a:t>Hiram’s grave</a:t>
            </a:r>
          </a:p>
          <a:p>
            <a:pPr lvl="2"/>
            <a:r>
              <a:rPr lang="en-US" dirty="0">
                <a:effectLst/>
                <a:ea typeface="Calibri" panose="020F0502020204030204" pitchFamily="34" charset="0"/>
              </a:rPr>
              <a:t>“The murder of their beloved ones shall they see, and over the destruction of their children shall they lament, and shall make supplication unto eternity, but mercy and peace shall ye not attain.”</a:t>
            </a:r>
          </a:p>
          <a:p>
            <a:pPr lvl="3"/>
            <a:r>
              <a:rPr lang="en-US" dirty="0"/>
              <a:t>Hiram’s </a:t>
            </a:r>
            <a:r>
              <a:rPr lang="en-US" dirty="0" err="1"/>
              <a:t>exumation</a:t>
            </a:r>
            <a:endParaRPr lang="en-US" dirty="0"/>
          </a:p>
          <a:p>
            <a:pPr lvl="1"/>
            <a:r>
              <a:rPr lang="en-US" dirty="0"/>
              <a:t>3 Parables begin and end in light</a:t>
            </a:r>
          </a:p>
          <a:p>
            <a:pPr lvl="1"/>
            <a:r>
              <a:rPr lang="en-US" dirty="0"/>
              <a:t>Book of the Luminaries</a:t>
            </a:r>
          </a:p>
          <a:p>
            <a:pPr lvl="2"/>
            <a:endParaRPr lang="en-US" dirty="0"/>
          </a:p>
        </p:txBody>
      </p:sp>
    </p:spTree>
    <p:extLst>
      <p:ext uri="{BB962C8B-B14F-4D97-AF65-F5344CB8AC3E}">
        <p14:creationId xmlns:p14="http://schemas.microsoft.com/office/powerpoint/2010/main" val="415020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D5B9-7D59-1A5E-C4FD-161B1955A608}"/>
              </a:ext>
            </a:extLst>
          </p:cNvPr>
          <p:cNvSpPr>
            <a:spLocks noGrp="1"/>
          </p:cNvSpPr>
          <p:nvPr>
            <p:ph type="title"/>
          </p:nvPr>
        </p:nvSpPr>
        <p:spPr/>
        <p:txBody>
          <a:bodyPr/>
          <a:lstStyle/>
          <a:p>
            <a:r>
              <a:rPr lang="en-US" dirty="0"/>
              <a:t>Enoch the Mason?</a:t>
            </a:r>
          </a:p>
        </p:txBody>
      </p:sp>
      <p:sp>
        <p:nvSpPr>
          <p:cNvPr id="3" name="Content Placeholder 2">
            <a:extLst>
              <a:ext uri="{FF2B5EF4-FFF2-40B4-BE49-F238E27FC236}">
                <a16:creationId xmlns:a16="http://schemas.microsoft.com/office/drawing/2014/main" id="{158EAF6C-5913-02A2-659A-EF85E2EBE99A}"/>
              </a:ext>
            </a:extLst>
          </p:cNvPr>
          <p:cNvSpPr>
            <a:spLocks noGrp="1"/>
          </p:cNvSpPr>
          <p:nvPr>
            <p:ph idx="1"/>
          </p:nvPr>
        </p:nvSpPr>
        <p:spPr/>
        <p:txBody>
          <a:bodyPr/>
          <a:lstStyle/>
          <a:p>
            <a:r>
              <a:rPr lang="en-US" dirty="0"/>
              <a:t>Scottish and York Rite</a:t>
            </a:r>
          </a:p>
          <a:p>
            <a:pPr lvl="1"/>
            <a:r>
              <a:rPr lang="en-US" dirty="0"/>
              <a:t>Enoch’s Vault</a:t>
            </a:r>
          </a:p>
          <a:p>
            <a:pPr lvl="2"/>
            <a:r>
              <a:rPr lang="en-US" dirty="0"/>
              <a:t>In which lies the Cubical Stone</a:t>
            </a:r>
          </a:p>
          <a:p>
            <a:pPr lvl="2"/>
            <a:r>
              <a:rPr lang="en-US" dirty="0"/>
              <a:t>Representation of the ineffable name of </a:t>
            </a:r>
          </a:p>
          <a:p>
            <a:pPr lvl="2"/>
            <a:r>
              <a:rPr lang="en-US" dirty="0"/>
              <a:t>Enoch walked with God…so it makes sense</a:t>
            </a:r>
          </a:p>
          <a:p>
            <a:pPr lvl="2"/>
            <a:r>
              <a:rPr lang="en-US" dirty="0"/>
              <a:t>If anyone would know it would be Enoch!</a:t>
            </a:r>
          </a:p>
          <a:p>
            <a:pPr lvl="1"/>
            <a:r>
              <a:rPr lang="en-US" dirty="0"/>
              <a:t>Enoch’s Pillars</a:t>
            </a:r>
          </a:p>
          <a:p>
            <a:pPr lvl="2"/>
            <a:r>
              <a:rPr lang="en-US" dirty="0"/>
              <a:t>Contain all the antediluvian knowledge</a:t>
            </a:r>
          </a:p>
          <a:p>
            <a:pPr lvl="2"/>
            <a:r>
              <a:rPr lang="en-US" dirty="0"/>
              <a:t>Contain knowledge of the 7 liberal arts and sciences</a:t>
            </a:r>
          </a:p>
          <a:p>
            <a:pPr lvl="1"/>
            <a:endParaRPr lang="en-US" dirty="0"/>
          </a:p>
        </p:txBody>
      </p:sp>
      <p:pic>
        <p:nvPicPr>
          <p:cNvPr id="4" name="Picture 3">
            <a:extLst>
              <a:ext uri="{FF2B5EF4-FFF2-40B4-BE49-F238E27FC236}">
                <a16:creationId xmlns:a16="http://schemas.microsoft.com/office/drawing/2014/main" id="{620A2A99-8E8A-1F86-265E-8FC96E312663}"/>
              </a:ext>
            </a:extLst>
          </p:cNvPr>
          <p:cNvPicPr>
            <a:picLocks noChangeAspect="1"/>
          </p:cNvPicPr>
          <p:nvPr/>
        </p:nvPicPr>
        <p:blipFill>
          <a:blip r:embed="rId2"/>
          <a:stretch>
            <a:fillRect/>
          </a:stretch>
        </p:blipFill>
        <p:spPr>
          <a:xfrm>
            <a:off x="8696118" y="2237105"/>
            <a:ext cx="2340928" cy="4452072"/>
          </a:xfrm>
          <a:prstGeom prst="rect">
            <a:avLst/>
          </a:prstGeom>
          <a:effectLst>
            <a:softEdge rad="114300"/>
          </a:effectLst>
        </p:spPr>
      </p:pic>
    </p:spTree>
    <p:extLst>
      <p:ext uri="{BB962C8B-B14F-4D97-AF65-F5344CB8AC3E}">
        <p14:creationId xmlns:p14="http://schemas.microsoft.com/office/powerpoint/2010/main" val="454839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6B08-9618-3CAD-1D61-05DA27C7535E}"/>
              </a:ext>
            </a:extLst>
          </p:cNvPr>
          <p:cNvSpPr>
            <a:spLocks noGrp="1"/>
          </p:cNvSpPr>
          <p:nvPr>
            <p:ph type="title"/>
          </p:nvPr>
        </p:nvSpPr>
        <p:spPr/>
        <p:txBody>
          <a:bodyPr/>
          <a:lstStyle/>
          <a:p>
            <a:r>
              <a:rPr lang="en-US" dirty="0"/>
              <a:t>Enoch the Mason</a:t>
            </a:r>
          </a:p>
        </p:txBody>
      </p:sp>
      <p:sp>
        <p:nvSpPr>
          <p:cNvPr id="3" name="Content Placeholder 2">
            <a:extLst>
              <a:ext uri="{FF2B5EF4-FFF2-40B4-BE49-F238E27FC236}">
                <a16:creationId xmlns:a16="http://schemas.microsoft.com/office/drawing/2014/main" id="{0E13EE29-D62F-882E-E2C1-F6B72CEEC4F2}"/>
              </a:ext>
            </a:extLst>
          </p:cNvPr>
          <p:cNvSpPr>
            <a:spLocks noGrp="1"/>
          </p:cNvSpPr>
          <p:nvPr>
            <p:ph idx="1"/>
          </p:nvPr>
        </p:nvSpPr>
        <p:spPr/>
        <p:txBody>
          <a:bodyPr/>
          <a:lstStyle/>
          <a:p>
            <a:r>
              <a:rPr lang="en-US" dirty="0"/>
              <a:t>Was Enoch a mason?</a:t>
            </a:r>
          </a:p>
          <a:p>
            <a:pPr lvl="1"/>
            <a:r>
              <a:rPr lang="en-US" dirty="0"/>
              <a:t>Is this the right question?</a:t>
            </a:r>
          </a:p>
          <a:p>
            <a:pPr lvl="2"/>
            <a:r>
              <a:rPr lang="en-US" dirty="0">
                <a:effectLst/>
                <a:ea typeface="Calibri" panose="020F0502020204030204" pitchFamily="34" charset="0"/>
              </a:rPr>
              <a:t>Enoch’s parables begin and end in light</a:t>
            </a:r>
            <a:endParaRPr lang="en-US" dirty="0"/>
          </a:p>
          <a:p>
            <a:pPr lvl="2"/>
            <a:r>
              <a:rPr lang="en-US" dirty="0">
                <a:effectLst/>
                <a:ea typeface="Calibri" panose="020F0502020204030204" pitchFamily="34" charset="0"/>
              </a:rPr>
              <a:t>The Book of Enoch, has innumerable allusions to masonic ritual degree work  In apocryphal and Biblical lore </a:t>
            </a:r>
          </a:p>
          <a:p>
            <a:pPr lvl="2"/>
            <a:r>
              <a:rPr lang="en-US" dirty="0">
                <a:effectLst/>
                <a:ea typeface="Calibri" panose="020F0502020204030204" pitchFamily="34" charset="0"/>
              </a:rPr>
              <a:t>Enoch walked in heaven in the presence of God and presumably knew the name of God  </a:t>
            </a:r>
          </a:p>
          <a:p>
            <a:pPr lvl="2"/>
            <a:r>
              <a:rPr lang="en-US" dirty="0">
                <a:effectLst/>
                <a:ea typeface="Calibri" panose="020F0502020204030204" pitchFamily="34" charset="0"/>
              </a:rPr>
              <a:t>Most compellingly, the name Enoch, means “the Initiator” </a:t>
            </a:r>
          </a:p>
          <a:p>
            <a:pPr lvl="2"/>
            <a:endParaRPr lang="en-US" dirty="0"/>
          </a:p>
          <a:p>
            <a:pPr lvl="1"/>
            <a:r>
              <a:rPr lang="en-US" dirty="0"/>
              <a:t>Was Enoch the </a:t>
            </a:r>
            <a:r>
              <a:rPr lang="en-US" b="1" dirty="0"/>
              <a:t>FIRST</a:t>
            </a:r>
            <a:r>
              <a:rPr lang="en-US" dirty="0"/>
              <a:t> mason?</a:t>
            </a:r>
          </a:p>
          <a:p>
            <a:pPr lvl="1"/>
            <a:endParaRPr lang="en-US" dirty="0"/>
          </a:p>
          <a:p>
            <a:pPr marL="0" indent="0">
              <a:buNone/>
            </a:pPr>
            <a:endParaRPr lang="en-US" dirty="0"/>
          </a:p>
        </p:txBody>
      </p:sp>
    </p:spTree>
    <p:extLst>
      <p:ext uri="{BB962C8B-B14F-4D97-AF65-F5344CB8AC3E}">
        <p14:creationId xmlns:p14="http://schemas.microsoft.com/office/powerpoint/2010/main" val="1969352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4807-D54F-9CD5-66F9-7B2FF9520205}"/>
              </a:ext>
            </a:extLst>
          </p:cNvPr>
          <p:cNvSpPr>
            <a:spLocks noGrp="1"/>
          </p:cNvSpPr>
          <p:nvPr>
            <p:ph type="title"/>
          </p:nvPr>
        </p:nvSpPr>
        <p:spPr/>
        <p:txBody>
          <a:bodyPr/>
          <a:lstStyle/>
          <a:p>
            <a:r>
              <a:rPr lang="en-US" dirty="0"/>
              <a:t>The Chase Continues</a:t>
            </a:r>
          </a:p>
        </p:txBody>
      </p:sp>
      <p:sp>
        <p:nvSpPr>
          <p:cNvPr id="3" name="Content Placeholder 2">
            <a:extLst>
              <a:ext uri="{FF2B5EF4-FFF2-40B4-BE49-F238E27FC236}">
                <a16:creationId xmlns:a16="http://schemas.microsoft.com/office/drawing/2014/main" id="{F8DCC2BA-7E56-EA18-FEF9-DA8EFEAA7372}"/>
              </a:ext>
            </a:extLst>
          </p:cNvPr>
          <p:cNvSpPr>
            <a:spLocks noGrp="1"/>
          </p:cNvSpPr>
          <p:nvPr>
            <p:ph idx="1"/>
          </p:nvPr>
        </p:nvSpPr>
        <p:spPr/>
        <p:txBody>
          <a:bodyPr/>
          <a:lstStyle/>
          <a:p>
            <a:r>
              <a:rPr lang="en-US" dirty="0"/>
              <a:t>Questions I uncovered along the way</a:t>
            </a:r>
          </a:p>
          <a:p>
            <a:endParaRPr lang="en-US" dirty="0"/>
          </a:p>
          <a:p>
            <a:pPr marL="400050" lvl="1">
              <a:lnSpc>
                <a:spcPct val="107000"/>
              </a:lnSpc>
              <a:spcBef>
                <a:spcPts val="0"/>
              </a:spcBef>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The Great Pyramid is still in play-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Do the first 10 chapters of Enoch refer to the deserts of Egypt and mysterious builders? When it is stated that Azazel has “rough and jagged rocks placed upon him…covering him with darkness…where he will abide forever”, is it referring to The Great Pyramid? Can you find references to both the river Nile and The Great Pyramid in Chapters 14, 16, 22 and others?  </a:t>
            </a:r>
          </a:p>
          <a:p>
            <a:pPr marL="114300" lvl="1" indent="0">
              <a:lnSpc>
                <a:spcPct val="107000"/>
              </a:lnSpc>
              <a:spcBef>
                <a:spcPts val="0"/>
              </a:spcBef>
              <a:buNone/>
            </a:pPr>
            <a:endParaRPr lang="en-US" sz="1800" i="1" dirty="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The Isis Myth-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Is the Isis myth a parallel to the Enoch narrative and consequently to modern Freemasonry? Inasmuch as Isis holds esoteric knowledge, knows the name of deity, and has the power of resurrection, is she a forerunner to our practiced mythology?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199955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51EA-7F35-5E30-4A7A-A9E7FFA9CEE6}"/>
              </a:ext>
            </a:extLst>
          </p:cNvPr>
          <p:cNvSpPr>
            <a:spLocks noGrp="1"/>
          </p:cNvSpPr>
          <p:nvPr>
            <p:ph type="title"/>
          </p:nvPr>
        </p:nvSpPr>
        <p:spPr/>
        <p:txBody>
          <a:bodyPr/>
          <a:lstStyle/>
          <a:p>
            <a:r>
              <a:rPr lang="en-US" dirty="0"/>
              <a:t>The Chase Continues</a:t>
            </a:r>
          </a:p>
        </p:txBody>
      </p:sp>
      <p:sp>
        <p:nvSpPr>
          <p:cNvPr id="3" name="Content Placeholder 2">
            <a:extLst>
              <a:ext uri="{FF2B5EF4-FFF2-40B4-BE49-F238E27FC236}">
                <a16:creationId xmlns:a16="http://schemas.microsoft.com/office/drawing/2014/main" id="{9275BD7D-EEFB-6D15-1D83-DDC1BD81754B}"/>
              </a:ext>
            </a:extLst>
          </p:cNvPr>
          <p:cNvSpPr>
            <a:spLocks noGrp="1"/>
          </p:cNvSpPr>
          <p:nvPr>
            <p:ph idx="1"/>
          </p:nvPr>
        </p:nvSpPr>
        <p:spPr/>
        <p:txBody>
          <a:bodyPr/>
          <a:lstStyle/>
          <a:p>
            <a:r>
              <a:rPr lang="en-US" dirty="0"/>
              <a:t>Questions I uncovered along the way</a:t>
            </a:r>
          </a:p>
          <a:p>
            <a:pPr marL="0" indent="0">
              <a:buNone/>
            </a:pPr>
            <a:endParaRPr lang="en-US" dirty="0"/>
          </a:p>
          <a:p>
            <a:pPr lvl="1"/>
            <a:r>
              <a:rPr lang="en-US" b="1" dirty="0">
                <a:effectLst/>
                <a:latin typeface="Times New Roman" panose="02020603050405020304" pitchFamily="18" charset="0"/>
                <a:ea typeface="Calibri" panose="020F0502020204030204" pitchFamily="34" charset="0"/>
                <a:cs typeface="Times New Roman" panose="02020603050405020304" pitchFamily="18" charset="0"/>
              </a:rPr>
              <a:t>Enoch and the LDS-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Why does Enoch hold a particular prominence in the Mormon Church, whose symbolism mirrors many of the symbols of Freemasonry? Why did a research rabbit hole lead to a paper written by a BYU professor by the name of R. Grant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Athay</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in 1968, titled “Worlds Without Number: “The Astronomy of Enoch, Abraham, and Moses”?</a:t>
            </a:r>
            <a:endParaRPr lang="en-US" sz="1800" i="1" dirty="0">
              <a:latin typeface="Calibri" panose="020F0502020204030204" pitchFamily="34" charset="0"/>
              <a:ea typeface="Calibri" panose="020F0502020204030204" pitchFamily="34" charset="0"/>
              <a:cs typeface="Times New Roman" panose="02020603050405020304" pitchFamily="18" charset="0"/>
            </a:endParaRPr>
          </a:p>
          <a:p>
            <a:pPr lvl="1"/>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Hermes Trismegistus-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Who is this enigmatic ancient sage, and why do references to him continue to appear on the chase for Enoch.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5696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CC513-ACBA-D0CC-EC2B-61DA64AD3AD6}"/>
              </a:ext>
            </a:extLst>
          </p:cNvPr>
          <p:cNvSpPr>
            <a:spLocks noGrp="1"/>
          </p:cNvSpPr>
          <p:nvPr>
            <p:ph type="title"/>
          </p:nvPr>
        </p:nvSpPr>
        <p:spPr/>
        <p:txBody>
          <a:bodyPr/>
          <a:lstStyle/>
          <a:p>
            <a:r>
              <a:rPr lang="en-US" dirty="0"/>
              <a:t>The Chase Continues</a:t>
            </a:r>
          </a:p>
        </p:txBody>
      </p:sp>
      <p:sp>
        <p:nvSpPr>
          <p:cNvPr id="3" name="Content Placeholder 2">
            <a:extLst>
              <a:ext uri="{FF2B5EF4-FFF2-40B4-BE49-F238E27FC236}">
                <a16:creationId xmlns:a16="http://schemas.microsoft.com/office/drawing/2014/main" id="{1EA545FE-A933-2ACA-5E54-F2E2352E41BA}"/>
              </a:ext>
            </a:extLst>
          </p:cNvPr>
          <p:cNvSpPr>
            <a:spLocks noGrp="1"/>
          </p:cNvSpPr>
          <p:nvPr>
            <p:ph idx="1"/>
          </p:nvPr>
        </p:nvSpPr>
        <p:spPr/>
        <p:txBody>
          <a:bodyPr>
            <a:normAutofit/>
          </a:bodyPr>
          <a:lstStyle/>
          <a:p>
            <a:pPr marL="0" indent="0" algn="ctr">
              <a:buNone/>
            </a:pPr>
            <a:r>
              <a:rPr lang="en-US" sz="4400" dirty="0"/>
              <a:t>Where will the chase lead you?</a:t>
            </a:r>
          </a:p>
        </p:txBody>
      </p:sp>
    </p:spTree>
    <p:extLst>
      <p:ext uri="{BB962C8B-B14F-4D97-AF65-F5344CB8AC3E}">
        <p14:creationId xmlns:p14="http://schemas.microsoft.com/office/powerpoint/2010/main" val="351820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DC87-00C8-9CCB-71B7-354B0B60536B}"/>
              </a:ext>
            </a:extLst>
          </p:cNvPr>
          <p:cNvSpPr>
            <a:spLocks noGrp="1"/>
          </p:cNvSpPr>
          <p:nvPr>
            <p:ph type="title"/>
          </p:nvPr>
        </p:nvSpPr>
        <p:spPr/>
        <p:txBody>
          <a:bodyPr/>
          <a:lstStyle/>
          <a:p>
            <a:r>
              <a:rPr lang="en-US" dirty="0"/>
              <a:t>How the Chase Began </a:t>
            </a:r>
          </a:p>
        </p:txBody>
      </p:sp>
      <p:sp>
        <p:nvSpPr>
          <p:cNvPr id="3" name="Content Placeholder 2">
            <a:extLst>
              <a:ext uri="{FF2B5EF4-FFF2-40B4-BE49-F238E27FC236}">
                <a16:creationId xmlns:a16="http://schemas.microsoft.com/office/drawing/2014/main" id="{5B6586E5-AA23-C6DA-94B0-4ED6775BD6D8}"/>
              </a:ext>
            </a:extLst>
          </p:cNvPr>
          <p:cNvSpPr>
            <a:spLocks noGrp="1"/>
          </p:cNvSpPr>
          <p:nvPr>
            <p:ph idx="1"/>
          </p:nvPr>
        </p:nvSpPr>
        <p:spPr/>
        <p:txBody>
          <a:bodyPr/>
          <a:lstStyle/>
          <a:p>
            <a:r>
              <a:rPr lang="en-US" dirty="0"/>
              <a:t>I’ll admit it….I LOVE Ancient Aliens</a:t>
            </a:r>
          </a:p>
          <a:p>
            <a:pPr marL="0" indent="0">
              <a:buNone/>
            </a:pPr>
            <a:endParaRPr lang="en-US" dirty="0"/>
          </a:p>
          <a:p>
            <a:r>
              <a:rPr lang="en-US" dirty="0"/>
              <a:t>Did Enoch build the Great Pyramid of Giza?</a:t>
            </a:r>
          </a:p>
          <a:p>
            <a:pPr marL="0" indent="0">
              <a:buNone/>
            </a:pPr>
            <a:endParaRPr lang="en-US" dirty="0"/>
          </a:p>
          <a:p>
            <a:r>
              <a:rPr lang="en-US" dirty="0"/>
              <a:t>My obsession took control</a:t>
            </a:r>
          </a:p>
          <a:p>
            <a:pPr marL="0" indent="0">
              <a:buNone/>
            </a:pPr>
            <a:endParaRPr lang="en-US" dirty="0"/>
          </a:p>
        </p:txBody>
      </p:sp>
      <p:pic>
        <p:nvPicPr>
          <p:cNvPr id="4" name="Picture 3">
            <a:extLst>
              <a:ext uri="{FF2B5EF4-FFF2-40B4-BE49-F238E27FC236}">
                <a16:creationId xmlns:a16="http://schemas.microsoft.com/office/drawing/2014/main" id="{0A529F1D-BC14-B119-D22C-59494BF131FB}"/>
              </a:ext>
            </a:extLst>
          </p:cNvPr>
          <p:cNvPicPr>
            <a:picLocks noChangeAspect="1"/>
          </p:cNvPicPr>
          <p:nvPr/>
        </p:nvPicPr>
        <p:blipFill>
          <a:blip r:embed="rId2"/>
          <a:stretch>
            <a:fillRect/>
          </a:stretch>
        </p:blipFill>
        <p:spPr>
          <a:xfrm>
            <a:off x="6583737" y="2603500"/>
            <a:ext cx="4684898" cy="3509152"/>
          </a:xfrm>
          <a:prstGeom prst="rect">
            <a:avLst/>
          </a:prstGeom>
          <a:effectLst>
            <a:softEdge rad="50800"/>
          </a:effectLst>
        </p:spPr>
      </p:pic>
    </p:spTree>
    <p:extLst>
      <p:ext uri="{BB962C8B-B14F-4D97-AF65-F5344CB8AC3E}">
        <p14:creationId xmlns:p14="http://schemas.microsoft.com/office/powerpoint/2010/main" val="89912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6DF7-E032-A433-3397-419DC2374297}"/>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DBC5A18-8F6E-7CC1-AC5A-CEB3FDC84709}"/>
              </a:ext>
            </a:extLst>
          </p:cNvPr>
          <p:cNvSpPr>
            <a:spLocks noGrp="1"/>
          </p:cNvSpPr>
          <p:nvPr>
            <p:ph idx="1"/>
          </p:nvPr>
        </p:nvSpPr>
        <p:spPr>
          <a:xfrm>
            <a:off x="1090708" y="2654300"/>
            <a:ext cx="8825659" cy="3416300"/>
          </a:xfrm>
        </p:spPr>
        <p:txBody>
          <a:bodyPr>
            <a:normAutofit fontScale="77500" lnSpcReduction="20000"/>
          </a:bodyPr>
          <a:lstStyle/>
          <a:p>
            <a:pPr marL="0" indent="0" algn="ctr">
              <a:buNone/>
            </a:pPr>
            <a:r>
              <a:rPr lang="en-US" sz="4400" dirty="0"/>
              <a:t>Keith Peterson, P.M., KCCH</a:t>
            </a:r>
          </a:p>
          <a:p>
            <a:pPr marL="0" indent="0" algn="ctr">
              <a:buNone/>
            </a:pPr>
            <a:r>
              <a:rPr lang="en-US" sz="4400" dirty="0"/>
              <a:t>Springdale Lodge #316</a:t>
            </a:r>
          </a:p>
          <a:p>
            <a:pPr marL="0" indent="0" algn="ctr">
              <a:buNone/>
            </a:pPr>
            <a:endParaRPr lang="en-US" sz="4400" dirty="0"/>
          </a:p>
          <a:p>
            <a:pPr marL="0" indent="0" algn="ctr">
              <a:buNone/>
            </a:pPr>
            <a:r>
              <a:rPr lang="en-US" sz="4400" dirty="0">
                <a:hlinkClick r:id="rId2"/>
              </a:rPr>
              <a:t>doctorkeith@hotmail.com</a:t>
            </a:r>
            <a:endParaRPr lang="en-US" sz="4400" dirty="0"/>
          </a:p>
          <a:p>
            <a:pPr marL="0" indent="0" algn="ctr">
              <a:buNone/>
            </a:pPr>
            <a:endParaRPr lang="en-US" sz="4400" dirty="0"/>
          </a:p>
          <a:p>
            <a:pPr marL="0" indent="0" algn="ctr">
              <a:buNone/>
            </a:pPr>
            <a:r>
              <a:rPr lang="en-US" sz="4400" dirty="0"/>
              <a:t>Any Questions?</a:t>
            </a:r>
          </a:p>
        </p:txBody>
      </p:sp>
    </p:spTree>
    <p:extLst>
      <p:ext uri="{BB962C8B-B14F-4D97-AF65-F5344CB8AC3E}">
        <p14:creationId xmlns:p14="http://schemas.microsoft.com/office/powerpoint/2010/main" val="165441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5690-3C80-67F2-1DE7-24A427E75C80}"/>
              </a:ext>
            </a:extLst>
          </p:cNvPr>
          <p:cNvSpPr>
            <a:spLocks noGrp="1"/>
          </p:cNvSpPr>
          <p:nvPr>
            <p:ph type="title"/>
          </p:nvPr>
        </p:nvSpPr>
        <p:spPr/>
        <p:txBody>
          <a:bodyPr/>
          <a:lstStyle/>
          <a:p>
            <a:r>
              <a:rPr lang="en-US" dirty="0"/>
              <a:t>How the Chase Began</a:t>
            </a:r>
          </a:p>
        </p:txBody>
      </p:sp>
      <p:sp>
        <p:nvSpPr>
          <p:cNvPr id="3" name="Content Placeholder 2">
            <a:extLst>
              <a:ext uri="{FF2B5EF4-FFF2-40B4-BE49-F238E27FC236}">
                <a16:creationId xmlns:a16="http://schemas.microsoft.com/office/drawing/2014/main" id="{AF43DDEA-F7DD-FC7A-F2FC-58105F178C0C}"/>
              </a:ext>
            </a:extLst>
          </p:cNvPr>
          <p:cNvSpPr>
            <a:spLocks noGrp="1"/>
          </p:cNvSpPr>
          <p:nvPr>
            <p:ph idx="1"/>
          </p:nvPr>
        </p:nvSpPr>
        <p:spPr/>
        <p:txBody>
          <a:bodyPr>
            <a:normAutofit lnSpcReduction="10000"/>
          </a:bodyPr>
          <a:lstStyle/>
          <a:p>
            <a:r>
              <a:rPr lang="en-US" dirty="0"/>
              <a:t>Did Enoch Build the Great Pyramid?</a:t>
            </a:r>
          </a:p>
          <a:p>
            <a:pPr lvl="1"/>
            <a:r>
              <a:rPr lang="en-US" dirty="0"/>
              <a:t>Too aggressive</a:t>
            </a:r>
          </a:p>
          <a:p>
            <a:endParaRPr lang="en-US" dirty="0"/>
          </a:p>
          <a:p>
            <a:r>
              <a:rPr lang="en-US" dirty="0"/>
              <a:t>What is Enoch’s Link to Freemasonry?</a:t>
            </a:r>
          </a:p>
          <a:p>
            <a:pPr lvl="1"/>
            <a:r>
              <a:rPr lang="en-US" dirty="0"/>
              <a:t>Too broad</a:t>
            </a:r>
          </a:p>
          <a:p>
            <a:pPr lvl="1"/>
            <a:endParaRPr lang="en-US" dirty="0"/>
          </a:p>
          <a:p>
            <a:r>
              <a:rPr lang="en-US" dirty="0"/>
              <a:t>Who is Enoch?</a:t>
            </a:r>
          </a:p>
          <a:p>
            <a:pPr lvl="1"/>
            <a:r>
              <a:rPr lang="en-US" dirty="0"/>
              <a:t>A place to start</a:t>
            </a:r>
          </a:p>
          <a:p>
            <a:pPr lvl="1"/>
            <a:r>
              <a:rPr lang="en-US" dirty="0"/>
              <a:t>“The Man, The Myth, The Mason” is born</a:t>
            </a:r>
          </a:p>
        </p:txBody>
      </p:sp>
      <p:pic>
        <p:nvPicPr>
          <p:cNvPr id="1026" name="Picture 2" descr="Great Pyramid of Giza - Wikipedia">
            <a:extLst>
              <a:ext uri="{FF2B5EF4-FFF2-40B4-BE49-F238E27FC236}">
                <a16:creationId xmlns:a16="http://schemas.microsoft.com/office/drawing/2014/main" id="{E3640EE0-5599-B10D-F699-652C82FB9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2603500"/>
            <a:ext cx="4743243" cy="29087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4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5D39-B20D-9FE5-FCC1-39305D34E1C6}"/>
              </a:ext>
            </a:extLst>
          </p:cNvPr>
          <p:cNvSpPr>
            <a:spLocks noGrp="1"/>
          </p:cNvSpPr>
          <p:nvPr>
            <p:ph type="title"/>
          </p:nvPr>
        </p:nvSpPr>
        <p:spPr/>
        <p:txBody>
          <a:bodyPr/>
          <a:lstStyle/>
          <a:p>
            <a:r>
              <a:rPr lang="en-US" dirty="0"/>
              <a:t>Enoch the Man</a:t>
            </a:r>
          </a:p>
        </p:txBody>
      </p:sp>
      <p:sp>
        <p:nvSpPr>
          <p:cNvPr id="3" name="Content Placeholder 2">
            <a:extLst>
              <a:ext uri="{FF2B5EF4-FFF2-40B4-BE49-F238E27FC236}">
                <a16:creationId xmlns:a16="http://schemas.microsoft.com/office/drawing/2014/main" id="{E9438595-599C-B6BF-E91A-0057E3FB8542}"/>
              </a:ext>
            </a:extLst>
          </p:cNvPr>
          <p:cNvSpPr>
            <a:spLocks noGrp="1"/>
          </p:cNvSpPr>
          <p:nvPr>
            <p:ph idx="1"/>
          </p:nvPr>
        </p:nvSpPr>
        <p:spPr/>
        <p:txBody>
          <a:bodyPr/>
          <a:lstStyle/>
          <a:p>
            <a:r>
              <a:rPr lang="en-US" dirty="0"/>
              <a:t>The historical record is thin</a:t>
            </a:r>
          </a:p>
          <a:p>
            <a:endParaRPr lang="en-US" dirty="0"/>
          </a:p>
          <a:p>
            <a:r>
              <a:rPr lang="en-US" dirty="0"/>
              <a:t>Lineage </a:t>
            </a:r>
          </a:p>
          <a:p>
            <a:pPr lvl="1"/>
            <a:r>
              <a:rPr lang="en-US" dirty="0"/>
              <a:t>Seventh man from Adam</a:t>
            </a:r>
          </a:p>
          <a:p>
            <a:pPr lvl="1"/>
            <a:r>
              <a:rPr lang="en-US" dirty="0"/>
              <a:t>Son of Jared</a:t>
            </a:r>
          </a:p>
          <a:p>
            <a:pPr lvl="1"/>
            <a:r>
              <a:rPr lang="en-US" dirty="0"/>
              <a:t>Father of Methuselah</a:t>
            </a:r>
          </a:p>
          <a:p>
            <a:pPr lvl="1"/>
            <a:r>
              <a:rPr lang="en-US" dirty="0"/>
              <a:t>Grandfather of Lamech</a:t>
            </a:r>
          </a:p>
          <a:p>
            <a:pPr lvl="1"/>
            <a:r>
              <a:rPr lang="en-US" b="1" dirty="0"/>
              <a:t>Great Grandfather of Noah </a:t>
            </a:r>
          </a:p>
          <a:p>
            <a:pPr lvl="1"/>
            <a:endParaRPr lang="en-US" dirty="0"/>
          </a:p>
        </p:txBody>
      </p:sp>
      <p:pic>
        <p:nvPicPr>
          <p:cNvPr id="2050" name="Picture 2" descr="Adam to Noah | If I Walked With Jesus">
            <a:extLst>
              <a:ext uri="{FF2B5EF4-FFF2-40B4-BE49-F238E27FC236}">
                <a16:creationId xmlns:a16="http://schemas.microsoft.com/office/drawing/2014/main" id="{BF9433DB-F081-7A52-3ED8-EA37BEE8B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017" y="2269482"/>
            <a:ext cx="3552824" cy="4588518"/>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7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0F087-44F3-09E7-20A0-7E828044E459}"/>
              </a:ext>
            </a:extLst>
          </p:cNvPr>
          <p:cNvSpPr>
            <a:spLocks noGrp="1"/>
          </p:cNvSpPr>
          <p:nvPr>
            <p:ph type="title"/>
          </p:nvPr>
        </p:nvSpPr>
        <p:spPr/>
        <p:txBody>
          <a:bodyPr/>
          <a:lstStyle/>
          <a:p>
            <a:r>
              <a:rPr lang="en-US" dirty="0"/>
              <a:t>Enoch the Man</a:t>
            </a:r>
          </a:p>
        </p:txBody>
      </p:sp>
      <p:sp>
        <p:nvSpPr>
          <p:cNvPr id="3" name="Content Placeholder 2">
            <a:extLst>
              <a:ext uri="{FF2B5EF4-FFF2-40B4-BE49-F238E27FC236}">
                <a16:creationId xmlns:a16="http://schemas.microsoft.com/office/drawing/2014/main" id="{03F637A4-5489-CDED-9010-2BD289B157EF}"/>
              </a:ext>
            </a:extLst>
          </p:cNvPr>
          <p:cNvSpPr>
            <a:spLocks noGrp="1"/>
          </p:cNvSpPr>
          <p:nvPr>
            <p:ph idx="1"/>
          </p:nvPr>
        </p:nvSpPr>
        <p:spPr/>
        <p:txBody>
          <a:bodyPr/>
          <a:lstStyle/>
          <a:p>
            <a:r>
              <a:rPr lang="en-US" dirty="0"/>
              <a:t>Need to reconcile the Biblical and historical timelines</a:t>
            </a:r>
          </a:p>
          <a:p>
            <a:pPr lvl="1"/>
            <a:r>
              <a:rPr lang="en-US" dirty="0"/>
              <a:t>Geologically the flood of Noah could have happened </a:t>
            </a:r>
          </a:p>
          <a:p>
            <a:pPr lvl="2"/>
            <a:r>
              <a:rPr lang="en-US" dirty="0"/>
              <a:t>Approx. 20,000 years ago </a:t>
            </a:r>
          </a:p>
          <a:p>
            <a:pPr lvl="2"/>
            <a:r>
              <a:rPr lang="en-US" dirty="0"/>
              <a:t>Approx. 7500 years ago</a:t>
            </a:r>
          </a:p>
          <a:p>
            <a:pPr lvl="2"/>
            <a:r>
              <a:rPr lang="en-US" dirty="0"/>
              <a:t>Gregorian calendar 18,000-5500 B.C.E</a:t>
            </a:r>
          </a:p>
          <a:p>
            <a:pPr lvl="2"/>
            <a:endParaRPr lang="en-US" dirty="0"/>
          </a:p>
          <a:p>
            <a:r>
              <a:rPr lang="en-US" dirty="0"/>
              <a:t>If Enoch was Noah’s great grandfather, he would have lived within the reconciled timeline</a:t>
            </a:r>
          </a:p>
          <a:p>
            <a:pPr lvl="1"/>
            <a:endParaRPr lang="en-US" dirty="0"/>
          </a:p>
          <a:p>
            <a:pPr lvl="1"/>
            <a:endParaRPr lang="en-US" dirty="0"/>
          </a:p>
        </p:txBody>
      </p:sp>
    </p:spTree>
    <p:extLst>
      <p:ext uri="{BB962C8B-B14F-4D97-AF65-F5344CB8AC3E}">
        <p14:creationId xmlns:p14="http://schemas.microsoft.com/office/powerpoint/2010/main" val="70727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3A39-1E35-1214-449E-34BF55198CE2}"/>
              </a:ext>
            </a:extLst>
          </p:cNvPr>
          <p:cNvSpPr>
            <a:spLocks noGrp="1"/>
          </p:cNvSpPr>
          <p:nvPr>
            <p:ph type="title"/>
          </p:nvPr>
        </p:nvSpPr>
        <p:spPr/>
        <p:txBody>
          <a:bodyPr/>
          <a:lstStyle/>
          <a:p>
            <a:r>
              <a:rPr lang="en-US" dirty="0"/>
              <a:t>Enoch the Man</a:t>
            </a:r>
          </a:p>
        </p:txBody>
      </p:sp>
      <p:sp>
        <p:nvSpPr>
          <p:cNvPr id="3" name="Content Placeholder 2">
            <a:extLst>
              <a:ext uri="{FF2B5EF4-FFF2-40B4-BE49-F238E27FC236}">
                <a16:creationId xmlns:a16="http://schemas.microsoft.com/office/drawing/2014/main" id="{12E25450-CE8D-7DE9-5936-E3977B388766}"/>
              </a:ext>
            </a:extLst>
          </p:cNvPr>
          <p:cNvSpPr>
            <a:spLocks noGrp="1"/>
          </p:cNvSpPr>
          <p:nvPr>
            <p:ph idx="1"/>
          </p:nvPr>
        </p:nvSpPr>
        <p:spPr/>
        <p:txBody>
          <a:bodyPr/>
          <a:lstStyle/>
          <a:p>
            <a:r>
              <a:rPr lang="en-US" dirty="0"/>
              <a:t>What we know</a:t>
            </a:r>
          </a:p>
          <a:p>
            <a:pPr lvl="1"/>
            <a:r>
              <a:rPr lang="en-US" dirty="0"/>
              <a:t>Hunter gatherers made the transition earlier than first thought</a:t>
            </a:r>
          </a:p>
          <a:p>
            <a:pPr lvl="2"/>
            <a:r>
              <a:rPr lang="en-US" dirty="0" err="1"/>
              <a:t>Gobekli</a:t>
            </a:r>
            <a:r>
              <a:rPr lang="en-US" dirty="0"/>
              <a:t> </a:t>
            </a:r>
            <a:r>
              <a:rPr lang="en-US" dirty="0" err="1"/>
              <a:t>Tepe</a:t>
            </a:r>
            <a:r>
              <a:rPr lang="en-US" dirty="0"/>
              <a:t> 12,000 B.C.E</a:t>
            </a:r>
          </a:p>
          <a:p>
            <a:pPr lvl="2"/>
            <a:r>
              <a:rPr lang="en-US" dirty="0"/>
              <a:t>Sphinx, as early as 10,970 B.C.E</a:t>
            </a:r>
          </a:p>
          <a:p>
            <a:pPr lvl="2"/>
            <a:r>
              <a:rPr lang="en-US" dirty="0"/>
              <a:t>Rudimentary societal organization</a:t>
            </a:r>
          </a:p>
          <a:p>
            <a:pPr lvl="3"/>
            <a:r>
              <a:rPr lang="en-US" dirty="0"/>
              <a:t>Polytheism</a:t>
            </a:r>
          </a:p>
          <a:p>
            <a:pPr lvl="3"/>
            <a:r>
              <a:rPr lang="en-US" dirty="0"/>
              <a:t>Astronomy</a:t>
            </a:r>
          </a:p>
          <a:p>
            <a:pPr lvl="1"/>
            <a:r>
              <a:rPr lang="en-US" dirty="0"/>
              <a:t>Beginning of the scholarly modern civilization around 5500 B.C.E.</a:t>
            </a:r>
          </a:p>
        </p:txBody>
      </p:sp>
      <p:pic>
        <p:nvPicPr>
          <p:cNvPr id="4" name="Picture 3">
            <a:extLst>
              <a:ext uri="{FF2B5EF4-FFF2-40B4-BE49-F238E27FC236}">
                <a16:creationId xmlns:a16="http://schemas.microsoft.com/office/drawing/2014/main" id="{97582CB2-792B-387E-2207-0B2DA27ED710}"/>
              </a:ext>
            </a:extLst>
          </p:cNvPr>
          <p:cNvPicPr>
            <a:picLocks noChangeAspect="1"/>
          </p:cNvPicPr>
          <p:nvPr/>
        </p:nvPicPr>
        <p:blipFill>
          <a:blip r:embed="rId2"/>
          <a:stretch>
            <a:fillRect/>
          </a:stretch>
        </p:blipFill>
        <p:spPr>
          <a:xfrm>
            <a:off x="8520954" y="3290570"/>
            <a:ext cx="3134810" cy="1840230"/>
          </a:xfrm>
          <a:prstGeom prst="rect">
            <a:avLst/>
          </a:prstGeom>
          <a:effectLst>
            <a:softEdge rad="114300"/>
          </a:effectLst>
        </p:spPr>
      </p:pic>
    </p:spTree>
    <p:extLst>
      <p:ext uri="{BB962C8B-B14F-4D97-AF65-F5344CB8AC3E}">
        <p14:creationId xmlns:p14="http://schemas.microsoft.com/office/powerpoint/2010/main" val="354772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3679-65F9-65B0-B3C6-6B0E27B619B4}"/>
              </a:ext>
            </a:extLst>
          </p:cNvPr>
          <p:cNvSpPr>
            <a:spLocks noGrp="1"/>
          </p:cNvSpPr>
          <p:nvPr>
            <p:ph type="title"/>
          </p:nvPr>
        </p:nvSpPr>
        <p:spPr/>
        <p:txBody>
          <a:bodyPr/>
          <a:lstStyle/>
          <a:p>
            <a:r>
              <a:rPr lang="en-US" dirty="0"/>
              <a:t>Enoch the Man</a:t>
            </a:r>
          </a:p>
        </p:txBody>
      </p:sp>
      <p:sp>
        <p:nvSpPr>
          <p:cNvPr id="3" name="Content Placeholder 2">
            <a:extLst>
              <a:ext uri="{FF2B5EF4-FFF2-40B4-BE49-F238E27FC236}">
                <a16:creationId xmlns:a16="http://schemas.microsoft.com/office/drawing/2014/main" id="{EC7E5091-D533-879B-BE42-76CA93A14831}"/>
              </a:ext>
            </a:extLst>
          </p:cNvPr>
          <p:cNvSpPr>
            <a:spLocks noGrp="1"/>
          </p:cNvSpPr>
          <p:nvPr>
            <p:ph idx="1"/>
          </p:nvPr>
        </p:nvSpPr>
        <p:spPr/>
        <p:txBody>
          <a:bodyPr/>
          <a:lstStyle/>
          <a:p>
            <a:r>
              <a:rPr lang="en-US" dirty="0"/>
              <a:t>Enoch’s profile</a:t>
            </a:r>
          </a:p>
          <a:p>
            <a:pPr lvl="1"/>
            <a:r>
              <a:rPr lang="en-US" dirty="0">
                <a:effectLst/>
                <a:latin typeface="+mj-lt"/>
                <a:ea typeface="Calibri" panose="020F0502020204030204" pitchFamily="34" charset="0"/>
                <a:cs typeface="Times New Roman" panose="02020603050405020304" pitchFamily="18" charset="0"/>
              </a:rPr>
              <a:t>Enoch was of Middle Eastern descent </a:t>
            </a:r>
          </a:p>
          <a:p>
            <a:pPr lvl="1"/>
            <a:r>
              <a:rPr lang="en-US" dirty="0">
                <a:effectLst/>
                <a:latin typeface="+mj-lt"/>
                <a:ea typeface="Calibri" panose="020F0502020204030204" pitchFamily="34" charset="0"/>
                <a:cs typeface="Times New Roman" panose="02020603050405020304" pitchFamily="18" charset="0"/>
              </a:rPr>
              <a:t>Enoch was most likely polytheistic (prior to his encounters with the one God)</a:t>
            </a:r>
          </a:p>
          <a:p>
            <a:pPr lvl="1"/>
            <a:r>
              <a:rPr lang="en-US" dirty="0">
                <a:effectLst/>
                <a:latin typeface="+mj-lt"/>
                <a:ea typeface="Calibri" panose="020F0502020204030204" pitchFamily="34" charset="0"/>
                <a:cs typeface="Times New Roman" panose="02020603050405020304" pitchFamily="18" charset="0"/>
              </a:rPr>
              <a:t>Enoch lived on the cusp of mankind’s transition from hunter-gather nomads to modern civilization</a:t>
            </a:r>
          </a:p>
          <a:p>
            <a:pPr lvl="1"/>
            <a:r>
              <a:rPr lang="en-US" dirty="0">
                <a:effectLst/>
                <a:latin typeface="+mj-lt"/>
                <a:ea typeface="Calibri" panose="020F0502020204030204" pitchFamily="34" charset="0"/>
                <a:cs typeface="Times New Roman" panose="02020603050405020304" pitchFamily="18" charset="0"/>
              </a:rPr>
              <a:t>Enoch likely had a rudimentary if not marginally sophisticated understanding of astronomy </a:t>
            </a:r>
          </a:p>
          <a:p>
            <a:pPr marL="457200" lvl="1" indent="0">
              <a:buNone/>
            </a:pPr>
            <a:endParaRPr lang="en-US" dirty="0"/>
          </a:p>
        </p:txBody>
      </p:sp>
    </p:spTree>
    <p:extLst>
      <p:ext uri="{BB962C8B-B14F-4D97-AF65-F5344CB8AC3E}">
        <p14:creationId xmlns:p14="http://schemas.microsoft.com/office/powerpoint/2010/main" val="379683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2B8F-BCD5-DB0C-BD85-6CECAB5FF528}"/>
              </a:ext>
            </a:extLst>
          </p:cNvPr>
          <p:cNvSpPr>
            <a:spLocks noGrp="1"/>
          </p:cNvSpPr>
          <p:nvPr>
            <p:ph type="title"/>
          </p:nvPr>
        </p:nvSpPr>
        <p:spPr/>
        <p:txBody>
          <a:bodyPr/>
          <a:lstStyle/>
          <a:p>
            <a:r>
              <a:rPr lang="en-US" dirty="0"/>
              <a:t>Enoch the Myth</a:t>
            </a:r>
          </a:p>
        </p:txBody>
      </p:sp>
      <p:sp>
        <p:nvSpPr>
          <p:cNvPr id="3" name="Content Placeholder 2">
            <a:extLst>
              <a:ext uri="{FF2B5EF4-FFF2-40B4-BE49-F238E27FC236}">
                <a16:creationId xmlns:a16="http://schemas.microsoft.com/office/drawing/2014/main" id="{D95A0734-1C99-CB15-698A-31BB02B8507D}"/>
              </a:ext>
            </a:extLst>
          </p:cNvPr>
          <p:cNvSpPr>
            <a:spLocks noGrp="1"/>
          </p:cNvSpPr>
          <p:nvPr>
            <p:ph idx="1"/>
          </p:nvPr>
        </p:nvSpPr>
        <p:spPr/>
        <p:txBody>
          <a:bodyPr>
            <a:normAutofit lnSpcReduction="10000"/>
          </a:bodyPr>
          <a:lstStyle/>
          <a:p>
            <a:r>
              <a:rPr lang="en-US" dirty="0"/>
              <a:t>Three Main Sources</a:t>
            </a:r>
          </a:p>
          <a:p>
            <a:pPr lvl="1"/>
            <a:r>
              <a:rPr lang="en-US" dirty="0">
                <a:effectLst/>
                <a:ea typeface="Calibri" panose="020F0502020204030204" pitchFamily="34" charset="0"/>
                <a:cs typeface="Times New Roman" panose="02020603050405020304" pitchFamily="18" charset="0"/>
              </a:rPr>
              <a:t>1</a:t>
            </a:r>
            <a:r>
              <a:rPr lang="en-US" baseline="30000" dirty="0">
                <a:effectLst/>
                <a:ea typeface="Calibri" panose="020F0502020204030204" pitchFamily="34" charset="0"/>
                <a:cs typeface="Times New Roman" panose="02020603050405020304" pitchFamily="18" charset="0"/>
              </a:rPr>
              <a:t>st</a:t>
            </a:r>
            <a:r>
              <a:rPr lang="en-US" dirty="0">
                <a:effectLst/>
                <a:ea typeface="Calibri" panose="020F0502020204030204" pitchFamily="34" charset="0"/>
                <a:cs typeface="Times New Roman" panose="02020603050405020304" pitchFamily="18" charset="0"/>
              </a:rPr>
              <a:t> Enoch</a:t>
            </a:r>
          </a:p>
          <a:p>
            <a:pPr lvl="2"/>
            <a:r>
              <a:rPr lang="en-US" dirty="0">
                <a:effectLst/>
                <a:ea typeface="Calibri" panose="020F0502020204030204" pitchFamily="34" charset="0"/>
                <a:cs typeface="Times New Roman" panose="02020603050405020304" pitchFamily="18" charset="0"/>
              </a:rPr>
              <a:t>Apocryphal text in the western Biblical canon</a:t>
            </a:r>
          </a:p>
          <a:p>
            <a:pPr lvl="3"/>
            <a:r>
              <a:rPr lang="en-US" sz="1400" dirty="0">
                <a:effectLst/>
                <a:ea typeface="Calibri" panose="020F0502020204030204" pitchFamily="34" charset="0"/>
                <a:cs typeface="Times New Roman" panose="02020603050405020304" pitchFamily="18" charset="0"/>
              </a:rPr>
              <a:t>Known as the “Book of Enoch”</a:t>
            </a:r>
          </a:p>
          <a:p>
            <a:pPr lvl="2"/>
            <a:r>
              <a:rPr lang="en-US" dirty="0">
                <a:effectLst/>
                <a:ea typeface="Calibri" panose="020F0502020204030204" pitchFamily="34" charset="0"/>
                <a:cs typeface="Times New Roman" panose="02020603050405020304" pitchFamily="18" charset="0"/>
              </a:rPr>
              <a:t>Canonical in Ethiopian </a:t>
            </a:r>
            <a:r>
              <a:rPr lang="en-US" dirty="0" err="1">
                <a:effectLst/>
                <a:ea typeface="Calibri" panose="020F0502020204030204" pitchFamily="34" charset="0"/>
                <a:cs typeface="Times New Roman" panose="02020603050405020304" pitchFamily="18" charset="0"/>
              </a:rPr>
              <a:t>Kebra</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Nagast</a:t>
            </a:r>
            <a:endParaRPr lang="en-US" sz="1200" dirty="0">
              <a:ea typeface="Calibri" panose="020F0502020204030204" pitchFamily="34" charset="0"/>
              <a:cs typeface="Times New Roman" panose="02020603050405020304" pitchFamily="18" charset="0"/>
            </a:endParaRPr>
          </a:p>
          <a:p>
            <a:pPr lvl="3"/>
            <a:r>
              <a:rPr lang="en-US" sz="1400" dirty="0">
                <a:effectLst/>
                <a:ea typeface="Calibri" panose="020F0502020204030204" pitchFamily="34" charset="0"/>
                <a:cs typeface="Times New Roman" panose="02020603050405020304" pitchFamily="18" charset="0"/>
              </a:rPr>
              <a:t>Known as the “Ethiopic Book of Enoch”</a:t>
            </a:r>
          </a:p>
          <a:p>
            <a:pPr lvl="1"/>
            <a:r>
              <a:rPr lang="en-US" dirty="0">
                <a:effectLst/>
                <a:ea typeface="Calibri" panose="020F0502020204030204" pitchFamily="34" charset="0"/>
                <a:cs typeface="Times New Roman" panose="02020603050405020304" pitchFamily="18" charset="0"/>
              </a:rPr>
              <a:t>2</a:t>
            </a:r>
            <a:r>
              <a:rPr lang="en-US" baseline="30000" dirty="0">
                <a:effectLst/>
                <a:ea typeface="Calibri" panose="020F0502020204030204" pitchFamily="34" charset="0"/>
                <a:cs typeface="Times New Roman" panose="02020603050405020304" pitchFamily="18" charset="0"/>
              </a:rPr>
              <a:t>nd</a:t>
            </a:r>
            <a:r>
              <a:rPr lang="en-US" dirty="0">
                <a:effectLst/>
                <a:ea typeface="Calibri" panose="020F0502020204030204" pitchFamily="34" charset="0"/>
                <a:cs typeface="Times New Roman" panose="02020603050405020304" pitchFamily="18" charset="0"/>
              </a:rPr>
              <a:t> Enoch- Slavic in origin</a:t>
            </a:r>
          </a:p>
          <a:p>
            <a:pPr lvl="1"/>
            <a:r>
              <a:rPr lang="en-US" dirty="0">
                <a:ea typeface="Calibri" panose="020F0502020204030204" pitchFamily="34" charset="0"/>
                <a:cs typeface="Times New Roman" panose="02020603050405020304" pitchFamily="18" charset="0"/>
              </a:rPr>
              <a:t>3</a:t>
            </a:r>
            <a:r>
              <a:rPr lang="en-US" baseline="30000" dirty="0">
                <a:ea typeface="Calibri" panose="020F0502020204030204" pitchFamily="34" charset="0"/>
                <a:cs typeface="Times New Roman" panose="02020603050405020304" pitchFamily="18" charset="0"/>
              </a:rPr>
              <a:t>rd</a:t>
            </a:r>
            <a:r>
              <a:rPr lang="en-US" dirty="0">
                <a:ea typeface="Calibri" panose="020F0502020204030204" pitchFamily="34" charset="0"/>
                <a:cs typeface="Times New Roman" panose="02020603050405020304" pitchFamily="18" charset="0"/>
              </a:rPr>
              <a:t> Enoch- </a:t>
            </a:r>
            <a:r>
              <a:rPr lang="en-US" dirty="0">
                <a:effectLst/>
                <a:ea typeface="Calibri" panose="020F0502020204030204" pitchFamily="34" charset="0"/>
                <a:cs typeface="Times New Roman" panose="02020603050405020304" pitchFamily="18" charset="0"/>
              </a:rPr>
              <a:t>Hebrew in origin</a:t>
            </a:r>
          </a:p>
          <a:p>
            <a:pPr lvl="1"/>
            <a:r>
              <a:rPr lang="en-US" dirty="0">
                <a:ea typeface="Calibri" panose="020F0502020204030204" pitchFamily="34" charset="0"/>
                <a:cs typeface="Times New Roman" panose="02020603050405020304" pitchFamily="18" charset="0"/>
              </a:rPr>
              <a:t>Subordinate Works</a:t>
            </a:r>
          </a:p>
          <a:p>
            <a:pPr lvl="2"/>
            <a:r>
              <a:rPr lang="en-US" i="1" dirty="0">
                <a:effectLst/>
                <a:ea typeface="Calibri" panose="020F0502020204030204" pitchFamily="34" charset="0"/>
              </a:rPr>
              <a:t>The Book of Giants, The Book of </a:t>
            </a:r>
            <a:r>
              <a:rPr lang="en-US" i="1" dirty="0" err="1">
                <a:effectLst/>
                <a:ea typeface="Calibri" panose="020F0502020204030204" pitchFamily="34" charset="0"/>
              </a:rPr>
              <a:t>Jasher</a:t>
            </a:r>
            <a:r>
              <a:rPr lang="en-US" i="1" dirty="0">
                <a:effectLst/>
                <a:ea typeface="Calibri" panose="020F0502020204030204" pitchFamily="34" charset="0"/>
              </a:rPr>
              <a:t>, and The Book of Jubilees</a:t>
            </a:r>
            <a:r>
              <a:rPr lang="en-US" dirty="0">
                <a:effectLst/>
                <a:ea typeface="Calibri" panose="020F0502020204030204" pitchFamily="34" charset="0"/>
              </a:rPr>
              <a:t> </a:t>
            </a:r>
            <a:endParaRPr lang="en-US" dirty="0">
              <a:effectLst/>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7AD0AF7B-68E9-FDF6-EF29-5202CB1D5CCF}"/>
              </a:ext>
            </a:extLst>
          </p:cNvPr>
          <p:cNvPicPr>
            <a:picLocks noChangeAspect="1"/>
          </p:cNvPicPr>
          <p:nvPr/>
        </p:nvPicPr>
        <p:blipFill>
          <a:blip r:embed="rId2"/>
          <a:stretch>
            <a:fillRect/>
          </a:stretch>
        </p:blipFill>
        <p:spPr>
          <a:xfrm>
            <a:off x="7773242" y="2509837"/>
            <a:ext cx="2793158" cy="2793158"/>
          </a:xfrm>
          <a:prstGeom prst="rect">
            <a:avLst/>
          </a:prstGeom>
          <a:effectLst>
            <a:softEdge rad="101600"/>
          </a:effectLst>
        </p:spPr>
      </p:pic>
    </p:spTree>
    <p:extLst>
      <p:ext uri="{BB962C8B-B14F-4D97-AF65-F5344CB8AC3E}">
        <p14:creationId xmlns:p14="http://schemas.microsoft.com/office/powerpoint/2010/main" val="280593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C866-E674-1844-F033-B01ADAF781DC}"/>
              </a:ext>
            </a:extLst>
          </p:cNvPr>
          <p:cNvSpPr>
            <a:spLocks noGrp="1"/>
          </p:cNvSpPr>
          <p:nvPr>
            <p:ph type="title"/>
          </p:nvPr>
        </p:nvSpPr>
        <p:spPr/>
        <p:txBody>
          <a:bodyPr/>
          <a:lstStyle/>
          <a:p>
            <a:r>
              <a:rPr lang="en-US" dirty="0"/>
              <a:t>Enoch the Myth</a:t>
            </a:r>
          </a:p>
        </p:txBody>
      </p:sp>
      <p:sp>
        <p:nvSpPr>
          <p:cNvPr id="3" name="Content Placeholder 2">
            <a:extLst>
              <a:ext uri="{FF2B5EF4-FFF2-40B4-BE49-F238E27FC236}">
                <a16:creationId xmlns:a16="http://schemas.microsoft.com/office/drawing/2014/main" id="{EE245659-C7F6-7D18-4DC1-84EE716CCE97}"/>
              </a:ext>
            </a:extLst>
          </p:cNvPr>
          <p:cNvSpPr>
            <a:spLocks noGrp="1"/>
          </p:cNvSpPr>
          <p:nvPr>
            <p:ph idx="1"/>
          </p:nvPr>
        </p:nvSpPr>
        <p:spPr/>
        <p:txBody>
          <a:bodyPr/>
          <a:lstStyle/>
          <a:p>
            <a:r>
              <a:rPr lang="en-US" dirty="0"/>
              <a:t>The Book of Enoch (1</a:t>
            </a:r>
            <a:r>
              <a:rPr lang="en-US" baseline="30000" dirty="0"/>
              <a:t>st</a:t>
            </a:r>
            <a:r>
              <a:rPr lang="en-US" dirty="0"/>
              <a:t> Enoch)</a:t>
            </a:r>
          </a:p>
          <a:p>
            <a:pPr lvl="1"/>
            <a:r>
              <a:rPr lang="en-US" dirty="0"/>
              <a:t>The fall of the Watchers</a:t>
            </a:r>
          </a:p>
          <a:p>
            <a:pPr lvl="2"/>
            <a:r>
              <a:rPr lang="en-US" dirty="0"/>
              <a:t>Knowledge, metallurgy, weapons</a:t>
            </a:r>
          </a:p>
          <a:p>
            <a:pPr lvl="1"/>
            <a:r>
              <a:rPr lang="en-US" dirty="0"/>
              <a:t>A second fall to sin</a:t>
            </a:r>
          </a:p>
          <a:p>
            <a:pPr lvl="2"/>
            <a:r>
              <a:rPr lang="en-US" dirty="0"/>
              <a:t>Birth of the Nephilim</a:t>
            </a:r>
          </a:p>
          <a:p>
            <a:pPr lvl="1"/>
            <a:r>
              <a:rPr lang="en-US" dirty="0"/>
              <a:t>Detainment of Azazel</a:t>
            </a:r>
          </a:p>
        </p:txBody>
      </p:sp>
      <p:pic>
        <p:nvPicPr>
          <p:cNvPr id="4" name="Picture 3">
            <a:extLst>
              <a:ext uri="{FF2B5EF4-FFF2-40B4-BE49-F238E27FC236}">
                <a16:creationId xmlns:a16="http://schemas.microsoft.com/office/drawing/2014/main" id="{173381AF-B6CB-0017-0706-EA59891B03DE}"/>
              </a:ext>
            </a:extLst>
          </p:cNvPr>
          <p:cNvPicPr>
            <a:picLocks noChangeAspect="1"/>
          </p:cNvPicPr>
          <p:nvPr/>
        </p:nvPicPr>
        <p:blipFill>
          <a:blip r:embed="rId2"/>
          <a:stretch>
            <a:fillRect/>
          </a:stretch>
        </p:blipFill>
        <p:spPr>
          <a:xfrm>
            <a:off x="6369050" y="2603500"/>
            <a:ext cx="3611563" cy="3611563"/>
          </a:xfrm>
          <a:prstGeom prst="rect">
            <a:avLst/>
          </a:prstGeom>
          <a:effectLst>
            <a:softEdge rad="76200"/>
          </a:effectLst>
        </p:spPr>
      </p:pic>
    </p:spTree>
    <p:extLst>
      <p:ext uri="{BB962C8B-B14F-4D97-AF65-F5344CB8AC3E}">
        <p14:creationId xmlns:p14="http://schemas.microsoft.com/office/powerpoint/2010/main" val="143887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96</TotalTime>
  <Words>1100</Words>
  <Application>Microsoft Office PowerPoint</Application>
  <PresentationFormat>Widescreen</PresentationFormat>
  <Paragraphs>149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Times New Roman</vt:lpstr>
      <vt:lpstr>Wingdings 3</vt:lpstr>
      <vt:lpstr>Ion Boardroom</vt:lpstr>
      <vt:lpstr>Chasing Enoch: The Man, the Myth, the Mason? </vt:lpstr>
      <vt:lpstr>How the Chase Began </vt:lpstr>
      <vt:lpstr>How the Chase Began</vt:lpstr>
      <vt:lpstr>Enoch the Man</vt:lpstr>
      <vt:lpstr>Enoch the Man</vt:lpstr>
      <vt:lpstr>Enoch the Man</vt:lpstr>
      <vt:lpstr>Enoch the Man</vt:lpstr>
      <vt:lpstr>Enoch the Myth</vt:lpstr>
      <vt:lpstr>Enoch the Myth</vt:lpstr>
      <vt:lpstr>Enoch the Myth</vt:lpstr>
      <vt:lpstr>Enoch the Myth</vt:lpstr>
      <vt:lpstr>Enoch the Mason?</vt:lpstr>
      <vt:lpstr>Enoch the Mason?</vt:lpstr>
      <vt:lpstr>Enoch the Mason?</vt:lpstr>
      <vt:lpstr>Enoch the Mason?</vt:lpstr>
      <vt:lpstr>Enoch the Mason</vt:lpstr>
      <vt:lpstr>The Chase Continues</vt:lpstr>
      <vt:lpstr>The Chase Continues</vt:lpstr>
      <vt:lpstr>The Chase Continues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Chasing Enoch: The Man, the Myth, the Mason? </dc:title>
  <dc:creator>Sara McNeece</dc:creator>
  <cp:lastModifiedBy>Sara McNeece</cp:lastModifiedBy>
  <cp:revision>7</cp:revision>
  <dcterms:created xsi:type="dcterms:W3CDTF">2022-05-30T03:00:49Z</dcterms:created>
  <dcterms:modified xsi:type="dcterms:W3CDTF">2022-05-30T15:27:02Z</dcterms:modified>
</cp:coreProperties>
</file>